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1" r:id="rId6"/>
    <p:sldId id="264" r:id="rId7"/>
    <p:sldId id="272" r:id="rId8"/>
    <p:sldId id="273" r:id="rId9"/>
    <p:sldId id="274" r:id="rId10"/>
    <p:sldId id="275" r:id="rId11"/>
    <p:sldId id="269" r:id="rId12"/>
    <p:sldId id="277" r:id="rId13"/>
    <p:sldId id="276" r:id="rId14"/>
    <p:sldId id="280" r:id="rId15"/>
    <p:sldId id="279" r:id="rId16"/>
    <p:sldId id="270" r:id="rId17"/>
    <p:sldId id="271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EB"/>
    <a:srgbClr val="B36173"/>
    <a:srgbClr val="EFCDD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plotArea>
      <c:layout>
        <c:manualLayout>
          <c:layoutTarget val="inner"/>
          <c:xMode val="edge"/>
          <c:yMode val="edge"/>
          <c:x val="7.2885501453970936E-2"/>
          <c:y val="5.1400554097404488E-2"/>
          <c:w val="0.76500095160954884"/>
          <c:h val="0.79822506561679785"/>
        </c:manualLayout>
      </c:layout>
      <c:lineChart>
        <c:grouping val="standard"/>
        <c:ser>
          <c:idx val="0"/>
          <c:order val="0"/>
          <c:tx>
            <c:strRef>
              <c:f>Sheet1!$B$14</c:f>
              <c:strCache>
                <c:ptCount val="1"/>
                <c:pt idx="0">
                  <c:v>Grants</c:v>
                </c:pt>
              </c:strCache>
            </c:strRef>
          </c:tx>
          <c:spPr>
            <a:ln>
              <a:solidFill>
                <a:srgbClr val="92D050"/>
              </a:solidFill>
            </a:ln>
          </c:spPr>
          <c:marker>
            <c:symbol val="none"/>
          </c:marker>
          <c:cat>
            <c:strRef>
              <c:f>Sheet1!$C$12:$M$13</c:f>
              <c:strCache>
                <c:ptCount val="11"/>
                <c:pt idx="0">
                  <c:v>91~00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</c:strCache>
            </c:strRef>
          </c:cat>
          <c:val>
            <c:numRef>
              <c:f>Sheet1!$C$14:$M$14</c:f>
              <c:numCache>
                <c:formatCode>General</c:formatCode>
                <c:ptCount val="11"/>
                <c:pt idx="0">
                  <c:v>3.22</c:v>
                </c:pt>
                <c:pt idx="1">
                  <c:v>1.1299999999999992</c:v>
                </c:pt>
                <c:pt idx="2">
                  <c:v>2.0299999999999998</c:v>
                </c:pt>
                <c:pt idx="3">
                  <c:v>2.63</c:v>
                </c:pt>
                <c:pt idx="4">
                  <c:v>3.94</c:v>
                </c:pt>
                <c:pt idx="5">
                  <c:v>6.6099999999999985</c:v>
                </c:pt>
                <c:pt idx="6">
                  <c:v>7.3599999999999985</c:v>
                </c:pt>
                <c:pt idx="7">
                  <c:v>10.639999999999999</c:v>
                </c:pt>
                <c:pt idx="8">
                  <c:v>13.4</c:v>
                </c:pt>
                <c:pt idx="9">
                  <c:v>7.9700000000000024</c:v>
                </c:pt>
                <c:pt idx="10">
                  <c:v>19.45</c:v>
                </c:pt>
              </c:numCache>
            </c:numRef>
          </c:val>
        </c:ser>
        <c:ser>
          <c:idx val="1"/>
          <c:order val="1"/>
          <c:tx>
            <c:strRef>
              <c:f>Sheet1!$B$15</c:f>
              <c:strCache>
                <c:ptCount val="1"/>
                <c:pt idx="0">
                  <c:v>Loans</c:v>
                </c:pt>
              </c:strCache>
            </c:strRef>
          </c:tx>
          <c:marker>
            <c:symbol val="none"/>
          </c:marker>
          <c:cat>
            <c:strRef>
              <c:f>Sheet1!$C$12:$M$13</c:f>
              <c:strCache>
                <c:ptCount val="11"/>
                <c:pt idx="0">
                  <c:v>91~00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</c:strCache>
            </c:strRef>
          </c:cat>
          <c:val>
            <c:numRef>
              <c:f>Sheet1!$C$15:$M$15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20.68</c:v>
                </c:pt>
                <c:pt idx="3">
                  <c:v>8.129999999999999</c:v>
                </c:pt>
                <c:pt idx="4">
                  <c:v>19.939999999999991</c:v>
                </c:pt>
                <c:pt idx="5">
                  <c:v>11.16</c:v>
                </c:pt>
                <c:pt idx="6">
                  <c:v>6.48</c:v>
                </c:pt>
                <c:pt idx="7">
                  <c:v>24.64</c:v>
                </c:pt>
                <c:pt idx="8">
                  <c:v>21.25</c:v>
                </c:pt>
                <c:pt idx="9">
                  <c:v>9.08</c:v>
                </c:pt>
                <c:pt idx="10">
                  <c:v>18.239999999999988</c:v>
                </c:pt>
              </c:numCache>
            </c:numRef>
          </c:val>
        </c:ser>
        <c:ser>
          <c:idx val="2"/>
          <c:order val="2"/>
          <c:tx>
            <c:strRef>
              <c:f>Sheet1!$B$16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Sheet1!$C$12:$M$13</c:f>
              <c:strCache>
                <c:ptCount val="11"/>
                <c:pt idx="0">
                  <c:v>91~00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</c:strCache>
            </c:strRef>
          </c:cat>
          <c:val>
            <c:numRef>
              <c:f>Sheet1!$C$16:$M$16</c:f>
              <c:numCache>
                <c:formatCode>General</c:formatCode>
                <c:ptCount val="11"/>
                <c:pt idx="0">
                  <c:v>3.22</c:v>
                </c:pt>
                <c:pt idx="1">
                  <c:v>1.1299999999999992</c:v>
                </c:pt>
                <c:pt idx="2">
                  <c:v>22.71</c:v>
                </c:pt>
                <c:pt idx="3">
                  <c:v>10.76</c:v>
                </c:pt>
                <c:pt idx="4">
                  <c:v>23.88</c:v>
                </c:pt>
                <c:pt idx="5">
                  <c:v>17.77</c:v>
                </c:pt>
                <c:pt idx="6">
                  <c:v>13.83</c:v>
                </c:pt>
                <c:pt idx="7">
                  <c:v>35.28</c:v>
                </c:pt>
                <c:pt idx="8">
                  <c:v>34.660000000000011</c:v>
                </c:pt>
                <c:pt idx="9">
                  <c:v>17.05</c:v>
                </c:pt>
                <c:pt idx="10">
                  <c:v>37.690000000000012</c:v>
                </c:pt>
              </c:numCache>
            </c:numRef>
          </c:val>
        </c:ser>
        <c:marker val="1"/>
        <c:axId val="76285056"/>
        <c:axId val="76286592"/>
      </c:lineChart>
      <c:catAx>
        <c:axId val="76285056"/>
        <c:scaling>
          <c:orientation val="minMax"/>
        </c:scaling>
        <c:axPos val="b"/>
        <c:tickLblPos val="nextTo"/>
        <c:crossAx val="76286592"/>
        <c:crossesAt val="0"/>
        <c:auto val="1"/>
        <c:lblAlgn val="ctr"/>
        <c:lblOffset val="100"/>
      </c:catAx>
      <c:valAx>
        <c:axId val="76286592"/>
        <c:scaling>
          <c:orientation val="minMax"/>
        </c:scaling>
        <c:axPos val="l"/>
        <c:majorGridlines/>
        <c:numFmt formatCode="General" sourceLinked="1"/>
        <c:tickLblPos val="nextTo"/>
        <c:crossAx val="7628505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latin typeface="+mj-lt"/>
              </a:defRPr>
            </a:pPr>
            <a:endParaRPr lang="ko-KR"/>
          </a:p>
        </c:txPr>
      </c:legendEntry>
      <c:legendEntry>
        <c:idx val="1"/>
        <c:txPr>
          <a:bodyPr/>
          <a:lstStyle/>
          <a:p>
            <a:pPr>
              <a:defRPr sz="1600">
                <a:latin typeface="+mj-lt"/>
              </a:defRPr>
            </a:pPr>
            <a:endParaRPr lang="ko-KR"/>
          </a:p>
        </c:txPr>
      </c:legendEntry>
      <c:layout>
        <c:manualLayout>
          <c:xMode val="edge"/>
          <c:yMode val="edge"/>
          <c:x val="0.86028513088731318"/>
          <c:y val="0.2852945412645832"/>
          <c:w val="0.12368583740388896"/>
          <c:h val="0.45631063025815277"/>
        </c:manualLayout>
      </c:layout>
    </c:legend>
    <c:plotVisOnly val="1"/>
  </c:chart>
  <c:externalData r:id="rId1"/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1.jpeg"/><Relationship Id="rId1" Type="http://schemas.openxmlformats.org/officeDocument/2006/relationships/image" Target="../media/image21.jpeg"/><Relationship Id="rId4" Type="http://schemas.openxmlformats.org/officeDocument/2006/relationships/image" Target="../media/image5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A5063C-C776-4356-8A87-57CF8B6331B0}" type="doc">
      <dgm:prSet loTypeId="urn:microsoft.com/office/officeart/2005/8/layout/vList3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A65243B8-4810-42ED-8C32-0AE52748482E}">
      <dgm:prSet phldrT="[텍스트]" custT="1"/>
      <dgm:spPr/>
      <dgm:t>
        <a:bodyPr/>
        <a:lstStyle/>
        <a:p>
          <a:pPr latinLnBrk="1"/>
          <a:r>
            <a:rPr lang="en-US" altLang="ko-KR" sz="2400" dirty="0" smtClean="0">
              <a:latin typeface="Arial" pitchFamily="34" charset="0"/>
              <a:cs typeface="Arial" pitchFamily="34" charset="0"/>
            </a:rPr>
            <a:t>Development Context of Cambodia</a:t>
          </a:r>
          <a:endParaRPr lang="ko-KR" altLang="en-US" sz="2400" dirty="0">
            <a:latin typeface="Arial" pitchFamily="34" charset="0"/>
            <a:cs typeface="Arial" pitchFamily="34" charset="0"/>
          </a:endParaRPr>
        </a:p>
      </dgm:t>
    </dgm:pt>
    <dgm:pt modelId="{D46F6460-5695-42A0-9406-754F9C32E8CB}" type="parTrans" cxnId="{28387AB5-7E4D-4230-8214-8849370700E7}">
      <dgm:prSet/>
      <dgm:spPr/>
      <dgm:t>
        <a:bodyPr/>
        <a:lstStyle/>
        <a:p>
          <a:pPr latinLnBrk="1"/>
          <a:endParaRPr lang="ko-KR" altLang="en-US" sz="2400">
            <a:latin typeface="Arial" pitchFamily="34" charset="0"/>
            <a:cs typeface="Arial" pitchFamily="34" charset="0"/>
          </a:endParaRPr>
        </a:p>
      </dgm:t>
    </dgm:pt>
    <dgm:pt modelId="{5E64B7C9-0944-41CD-978B-6862191596AA}" type="sibTrans" cxnId="{28387AB5-7E4D-4230-8214-8849370700E7}">
      <dgm:prSet/>
      <dgm:spPr/>
      <dgm:t>
        <a:bodyPr/>
        <a:lstStyle/>
        <a:p>
          <a:pPr latinLnBrk="1"/>
          <a:endParaRPr lang="ko-KR" altLang="en-US" sz="2400">
            <a:latin typeface="Arial" pitchFamily="34" charset="0"/>
            <a:cs typeface="Arial" pitchFamily="34" charset="0"/>
          </a:endParaRPr>
        </a:p>
      </dgm:t>
    </dgm:pt>
    <dgm:pt modelId="{04DC2212-A342-43BF-AC05-28049D501F0B}">
      <dgm:prSet phldrT="[텍스트]" custT="1"/>
      <dgm:spPr/>
      <dgm:t>
        <a:bodyPr/>
        <a:lstStyle/>
        <a:p>
          <a:pPr latinLnBrk="1"/>
          <a:r>
            <a:rPr lang="en-US" altLang="ko-KR" sz="2400" dirty="0" smtClean="0">
              <a:latin typeface="Arial" pitchFamily="34" charset="0"/>
              <a:cs typeface="Arial" pitchFamily="34" charset="0"/>
            </a:rPr>
            <a:t> Priority Areas of Cooperation</a:t>
          </a:r>
          <a:endParaRPr lang="ko-KR" altLang="en-US" sz="2400" dirty="0">
            <a:latin typeface="Arial" pitchFamily="34" charset="0"/>
            <a:cs typeface="Arial" pitchFamily="34" charset="0"/>
          </a:endParaRPr>
        </a:p>
      </dgm:t>
    </dgm:pt>
    <dgm:pt modelId="{5A2798A0-C95F-444D-9DAD-096ADD252A40}" type="parTrans" cxnId="{8A279B49-173D-472A-B4EC-D4525AB98F09}">
      <dgm:prSet/>
      <dgm:spPr/>
      <dgm:t>
        <a:bodyPr/>
        <a:lstStyle/>
        <a:p>
          <a:pPr latinLnBrk="1"/>
          <a:endParaRPr lang="ko-KR" altLang="en-US" sz="2400">
            <a:latin typeface="Arial" pitchFamily="34" charset="0"/>
            <a:cs typeface="Arial" pitchFamily="34" charset="0"/>
          </a:endParaRPr>
        </a:p>
      </dgm:t>
    </dgm:pt>
    <dgm:pt modelId="{7C248BA7-5625-4982-A714-0C839BB248F8}" type="sibTrans" cxnId="{8A279B49-173D-472A-B4EC-D4525AB98F09}">
      <dgm:prSet/>
      <dgm:spPr/>
      <dgm:t>
        <a:bodyPr/>
        <a:lstStyle/>
        <a:p>
          <a:pPr latinLnBrk="1"/>
          <a:endParaRPr lang="ko-KR" altLang="en-US" sz="2400">
            <a:latin typeface="Arial" pitchFamily="34" charset="0"/>
            <a:cs typeface="Arial" pitchFamily="34" charset="0"/>
          </a:endParaRPr>
        </a:p>
      </dgm:t>
    </dgm:pt>
    <dgm:pt modelId="{23E5D7C3-2AE7-457A-BF98-BB5FF1524716}">
      <dgm:prSet phldrT="[텍스트]" custT="1"/>
      <dgm:spPr/>
      <dgm:t>
        <a:bodyPr/>
        <a:lstStyle/>
        <a:p>
          <a:pPr latinLnBrk="1"/>
          <a:r>
            <a:rPr lang="en-US" altLang="ko-KR" sz="2400" dirty="0" smtClean="0">
              <a:latin typeface="Arial" pitchFamily="34" charset="0"/>
              <a:cs typeface="Arial" pitchFamily="34" charset="0"/>
            </a:rPr>
            <a:t>Monitoring &amp; Evaluation</a:t>
          </a:r>
          <a:endParaRPr lang="ko-KR" altLang="en-US" sz="2400" dirty="0">
            <a:latin typeface="Arial" pitchFamily="34" charset="0"/>
            <a:cs typeface="Arial" pitchFamily="34" charset="0"/>
          </a:endParaRPr>
        </a:p>
      </dgm:t>
    </dgm:pt>
    <dgm:pt modelId="{092C4D49-E607-41B5-8DBD-A36867992EBE}" type="parTrans" cxnId="{0702312F-5E2A-4C98-BE84-C88535E4CEC6}">
      <dgm:prSet/>
      <dgm:spPr/>
      <dgm:t>
        <a:bodyPr/>
        <a:lstStyle/>
        <a:p>
          <a:pPr latinLnBrk="1"/>
          <a:endParaRPr lang="ko-KR" altLang="en-US" sz="2400">
            <a:latin typeface="Arial" pitchFamily="34" charset="0"/>
            <a:cs typeface="Arial" pitchFamily="34" charset="0"/>
          </a:endParaRPr>
        </a:p>
      </dgm:t>
    </dgm:pt>
    <dgm:pt modelId="{BA4FF303-207A-4DC4-BE83-8C6D05A0916E}" type="sibTrans" cxnId="{0702312F-5E2A-4C98-BE84-C88535E4CEC6}">
      <dgm:prSet/>
      <dgm:spPr/>
      <dgm:t>
        <a:bodyPr/>
        <a:lstStyle/>
        <a:p>
          <a:pPr latinLnBrk="1"/>
          <a:endParaRPr lang="ko-KR" altLang="en-US" sz="2400">
            <a:latin typeface="Arial" pitchFamily="34" charset="0"/>
            <a:cs typeface="Arial" pitchFamily="34" charset="0"/>
          </a:endParaRPr>
        </a:p>
      </dgm:t>
    </dgm:pt>
    <dgm:pt modelId="{E89BB55A-0811-446F-8850-AD00B0D458A4}">
      <dgm:prSet custT="1"/>
      <dgm:spPr/>
      <dgm:t>
        <a:bodyPr/>
        <a:lstStyle/>
        <a:p>
          <a:pPr latinLnBrk="1"/>
          <a:r>
            <a:rPr lang="en-US" altLang="ko-KR" sz="2400" dirty="0" smtClean="0">
              <a:latin typeface="Arial" pitchFamily="34" charset="0"/>
              <a:cs typeface="Arial" pitchFamily="34" charset="0"/>
            </a:rPr>
            <a:t>CPS OVERVIEW</a:t>
          </a:r>
          <a:endParaRPr lang="ko-KR" altLang="en-US" sz="2400" dirty="0">
            <a:latin typeface="Arial" pitchFamily="34" charset="0"/>
            <a:cs typeface="Arial" pitchFamily="34" charset="0"/>
          </a:endParaRPr>
        </a:p>
      </dgm:t>
    </dgm:pt>
    <dgm:pt modelId="{8D43376C-5DD0-4BCE-B6D0-85B8280F2B7C}" type="parTrans" cxnId="{A668C8DB-3ABA-4BC5-BBFE-D9F8D9B7C616}">
      <dgm:prSet/>
      <dgm:spPr/>
      <dgm:t>
        <a:bodyPr/>
        <a:lstStyle/>
        <a:p>
          <a:pPr latinLnBrk="1"/>
          <a:endParaRPr lang="ko-KR" altLang="en-US" sz="2400">
            <a:latin typeface="Arial" pitchFamily="34" charset="0"/>
            <a:cs typeface="Arial" pitchFamily="34" charset="0"/>
          </a:endParaRPr>
        </a:p>
      </dgm:t>
    </dgm:pt>
    <dgm:pt modelId="{0BCD9B0A-FD73-4D6B-B2D1-B3C675B8E3A0}" type="sibTrans" cxnId="{A668C8DB-3ABA-4BC5-BBFE-D9F8D9B7C616}">
      <dgm:prSet/>
      <dgm:spPr/>
      <dgm:t>
        <a:bodyPr/>
        <a:lstStyle/>
        <a:p>
          <a:pPr latinLnBrk="1"/>
          <a:endParaRPr lang="ko-KR" altLang="en-US" sz="2400">
            <a:latin typeface="Arial" pitchFamily="34" charset="0"/>
            <a:cs typeface="Arial" pitchFamily="34" charset="0"/>
          </a:endParaRPr>
        </a:p>
      </dgm:t>
    </dgm:pt>
    <dgm:pt modelId="{A51F8DD8-5974-4385-AB65-C953FFFC8836}" type="pres">
      <dgm:prSet presAssocID="{04A5063C-C776-4356-8A87-57CF8B6331B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119C778-A83E-4A33-94D6-F95685D94F74}" type="pres">
      <dgm:prSet presAssocID="{E89BB55A-0811-446F-8850-AD00B0D458A4}" presName="composite" presStyleCnt="0"/>
      <dgm:spPr/>
      <dgm:t>
        <a:bodyPr/>
        <a:lstStyle/>
        <a:p>
          <a:pPr latinLnBrk="1"/>
          <a:endParaRPr lang="ko-KR" altLang="en-US"/>
        </a:p>
      </dgm:t>
    </dgm:pt>
    <dgm:pt modelId="{7A87863E-5939-45F2-9FAE-23DC6E0EF149}" type="pres">
      <dgm:prSet presAssocID="{E89BB55A-0811-446F-8850-AD00B0D458A4}" presName="imgShp" presStyleLbl="fgImgPlace1" presStyleIdx="0" presStyleCnt="4" custLinFactNeighborX="-3046"/>
      <dgm:spPr>
        <a:prstGeom prst="ellipse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130C8F11-61BF-405F-BDE5-20295ED76369}" type="pres">
      <dgm:prSet presAssocID="{E89BB55A-0811-446F-8850-AD00B0D458A4}" presName="txShp" presStyleLbl="node1" presStyleIdx="0" presStyleCnt="4" custAng="0" custScaleX="114110" custLinFactNeighborX="-310" custLinFactNeighborY="207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8F75691-BC02-44A3-BD3F-C8D169CF4FB5}" type="pres">
      <dgm:prSet presAssocID="{0BCD9B0A-FD73-4D6B-B2D1-B3C675B8E3A0}" presName="spacing" presStyleCnt="0"/>
      <dgm:spPr/>
      <dgm:t>
        <a:bodyPr/>
        <a:lstStyle/>
        <a:p>
          <a:pPr latinLnBrk="1"/>
          <a:endParaRPr lang="ko-KR" altLang="en-US"/>
        </a:p>
      </dgm:t>
    </dgm:pt>
    <dgm:pt modelId="{AA038B5E-B430-445A-BD0D-35E82BDFE1E8}" type="pres">
      <dgm:prSet presAssocID="{A65243B8-4810-42ED-8C32-0AE52748482E}" presName="composite" presStyleCnt="0"/>
      <dgm:spPr/>
      <dgm:t>
        <a:bodyPr/>
        <a:lstStyle/>
        <a:p>
          <a:pPr latinLnBrk="1"/>
          <a:endParaRPr lang="ko-KR" altLang="en-US"/>
        </a:p>
      </dgm:t>
    </dgm:pt>
    <dgm:pt modelId="{9AF928AB-67D9-4613-A188-141F6857EB9A}" type="pres">
      <dgm:prSet presAssocID="{A65243B8-4810-42ED-8C32-0AE52748482E}" presName="imgShp" presStyleLbl="fgImgPlace1" presStyleIdx="1" presStyleCnt="4" custLinFactNeighborX="-6192" custLinFactNeighborY="-4293"/>
      <dgm:spPr/>
      <dgm:t>
        <a:bodyPr/>
        <a:lstStyle/>
        <a:p>
          <a:pPr latinLnBrk="1"/>
          <a:endParaRPr lang="ko-KR" altLang="en-US"/>
        </a:p>
      </dgm:t>
    </dgm:pt>
    <dgm:pt modelId="{317D3A97-57C0-40E2-91B8-91B841EA408C}" type="pres">
      <dgm:prSet presAssocID="{A65243B8-4810-42ED-8C32-0AE52748482E}" presName="txShp" presStyleLbl="node1" presStyleIdx="1" presStyleCnt="4" custScaleX="117544" custScaleY="100001" custLinFactNeighborX="-10" custLinFactNeighborY="-112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F15354D-B81E-451E-AB68-091E8DE7FB1E}" type="pres">
      <dgm:prSet presAssocID="{5E64B7C9-0944-41CD-978B-6862191596AA}" presName="spacing" presStyleCnt="0"/>
      <dgm:spPr/>
      <dgm:t>
        <a:bodyPr/>
        <a:lstStyle/>
        <a:p>
          <a:pPr latinLnBrk="1"/>
          <a:endParaRPr lang="ko-KR" altLang="en-US"/>
        </a:p>
      </dgm:t>
    </dgm:pt>
    <dgm:pt modelId="{FDF36CC5-E1CE-4F9C-9E80-BF428AA40670}" type="pres">
      <dgm:prSet presAssocID="{04DC2212-A342-43BF-AC05-28049D501F0B}" presName="composite" presStyleCnt="0"/>
      <dgm:spPr/>
      <dgm:t>
        <a:bodyPr/>
        <a:lstStyle/>
        <a:p>
          <a:pPr latinLnBrk="1"/>
          <a:endParaRPr lang="ko-KR" altLang="en-US"/>
        </a:p>
      </dgm:t>
    </dgm:pt>
    <dgm:pt modelId="{4171DD82-896D-4C29-92E5-F6C9D8112D6D}" type="pres">
      <dgm:prSet presAssocID="{04DC2212-A342-43BF-AC05-28049D501F0B}" presName="imgShp" presStyleLbl="fgImgPlace1" presStyleIdx="2" presStyleCnt="4" custLinFactNeighborX="-1802" custLinFactNeighborY="-2634"/>
      <dgm:spPr/>
      <dgm:t>
        <a:bodyPr/>
        <a:lstStyle/>
        <a:p>
          <a:pPr latinLnBrk="1"/>
          <a:endParaRPr lang="ko-KR" altLang="en-US"/>
        </a:p>
      </dgm:t>
    </dgm:pt>
    <dgm:pt modelId="{E6C3303B-645E-494B-9AF8-C78195165228}" type="pres">
      <dgm:prSet presAssocID="{04DC2212-A342-43BF-AC05-28049D501F0B}" presName="txShp" presStyleLbl="node1" presStyleIdx="2" presStyleCnt="4" custScaleX="11748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4C89FDC-9FF8-427D-A8F0-DA2FBC82442C}" type="pres">
      <dgm:prSet presAssocID="{7C248BA7-5625-4982-A714-0C839BB248F8}" presName="spacing" presStyleCnt="0"/>
      <dgm:spPr/>
      <dgm:t>
        <a:bodyPr/>
        <a:lstStyle/>
        <a:p>
          <a:pPr latinLnBrk="1"/>
          <a:endParaRPr lang="ko-KR" altLang="en-US"/>
        </a:p>
      </dgm:t>
    </dgm:pt>
    <dgm:pt modelId="{9B0F41B6-2B88-487D-BDEA-5C49213D2C94}" type="pres">
      <dgm:prSet presAssocID="{23E5D7C3-2AE7-457A-BF98-BB5FF1524716}" presName="composite" presStyleCnt="0"/>
      <dgm:spPr/>
      <dgm:t>
        <a:bodyPr/>
        <a:lstStyle/>
        <a:p>
          <a:pPr latinLnBrk="1"/>
          <a:endParaRPr lang="ko-KR" altLang="en-US"/>
        </a:p>
      </dgm:t>
    </dgm:pt>
    <dgm:pt modelId="{D9B100F3-AF6D-485C-A646-379D52BE4D42}" type="pres">
      <dgm:prSet presAssocID="{23E5D7C3-2AE7-457A-BF98-BB5FF1524716}" presName="imgShp" presStyleLbl="fgImgPlace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32C67385-0CEE-4DD1-859F-9BA8E08FBB79}" type="pres">
      <dgm:prSet presAssocID="{23E5D7C3-2AE7-457A-BF98-BB5FF1524716}" presName="txShp" presStyleLbl="node1" presStyleIdx="3" presStyleCnt="4" custScaleX="117482" custLinFactNeighborX="25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9B4F54B-EB4D-409A-B270-E97D43403382}" type="presOf" srcId="{E89BB55A-0811-446F-8850-AD00B0D458A4}" destId="{130C8F11-61BF-405F-BDE5-20295ED76369}" srcOrd="0" destOrd="0" presId="urn:microsoft.com/office/officeart/2005/8/layout/vList3"/>
    <dgm:cxn modelId="{A668C8DB-3ABA-4BC5-BBFE-D9F8D9B7C616}" srcId="{04A5063C-C776-4356-8A87-57CF8B6331B0}" destId="{E89BB55A-0811-446F-8850-AD00B0D458A4}" srcOrd="0" destOrd="0" parTransId="{8D43376C-5DD0-4BCE-B6D0-85B8280F2B7C}" sibTransId="{0BCD9B0A-FD73-4D6B-B2D1-B3C675B8E3A0}"/>
    <dgm:cxn modelId="{E2B190D1-5E23-4DA5-874C-CEA7B20E4761}" type="presOf" srcId="{A65243B8-4810-42ED-8C32-0AE52748482E}" destId="{317D3A97-57C0-40E2-91B8-91B841EA408C}" srcOrd="0" destOrd="0" presId="urn:microsoft.com/office/officeart/2005/8/layout/vList3"/>
    <dgm:cxn modelId="{54961AE0-9D94-4DF9-872C-5DB8EC67F3FB}" type="presOf" srcId="{04A5063C-C776-4356-8A87-57CF8B6331B0}" destId="{A51F8DD8-5974-4385-AB65-C953FFFC8836}" srcOrd="0" destOrd="0" presId="urn:microsoft.com/office/officeart/2005/8/layout/vList3"/>
    <dgm:cxn modelId="{0702312F-5E2A-4C98-BE84-C88535E4CEC6}" srcId="{04A5063C-C776-4356-8A87-57CF8B6331B0}" destId="{23E5D7C3-2AE7-457A-BF98-BB5FF1524716}" srcOrd="3" destOrd="0" parTransId="{092C4D49-E607-41B5-8DBD-A36867992EBE}" sibTransId="{BA4FF303-207A-4DC4-BE83-8C6D05A0916E}"/>
    <dgm:cxn modelId="{28387AB5-7E4D-4230-8214-8849370700E7}" srcId="{04A5063C-C776-4356-8A87-57CF8B6331B0}" destId="{A65243B8-4810-42ED-8C32-0AE52748482E}" srcOrd="1" destOrd="0" parTransId="{D46F6460-5695-42A0-9406-754F9C32E8CB}" sibTransId="{5E64B7C9-0944-41CD-978B-6862191596AA}"/>
    <dgm:cxn modelId="{8A279B49-173D-472A-B4EC-D4525AB98F09}" srcId="{04A5063C-C776-4356-8A87-57CF8B6331B0}" destId="{04DC2212-A342-43BF-AC05-28049D501F0B}" srcOrd="2" destOrd="0" parTransId="{5A2798A0-C95F-444D-9DAD-096ADD252A40}" sibTransId="{7C248BA7-5625-4982-A714-0C839BB248F8}"/>
    <dgm:cxn modelId="{922E0AE6-33BF-44CE-9AD2-1D44F16F3451}" type="presOf" srcId="{23E5D7C3-2AE7-457A-BF98-BB5FF1524716}" destId="{32C67385-0CEE-4DD1-859F-9BA8E08FBB79}" srcOrd="0" destOrd="0" presId="urn:microsoft.com/office/officeart/2005/8/layout/vList3"/>
    <dgm:cxn modelId="{54537C24-579F-4B12-AC02-A2A5A7F4B26F}" type="presOf" srcId="{04DC2212-A342-43BF-AC05-28049D501F0B}" destId="{E6C3303B-645E-494B-9AF8-C78195165228}" srcOrd="0" destOrd="0" presId="urn:microsoft.com/office/officeart/2005/8/layout/vList3"/>
    <dgm:cxn modelId="{804246DC-6E29-473E-BA91-0D622F4363C0}" type="presParOf" srcId="{A51F8DD8-5974-4385-AB65-C953FFFC8836}" destId="{2119C778-A83E-4A33-94D6-F95685D94F74}" srcOrd="0" destOrd="0" presId="urn:microsoft.com/office/officeart/2005/8/layout/vList3"/>
    <dgm:cxn modelId="{BDD28386-38B7-499D-BAEE-C0CF54A8ECA1}" type="presParOf" srcId="{2119C778-A83E-4A33-94D6-F95685D94F74}" destId="{7A87863E-5939-45F2-9FAE-23DC6E0EF149}" srcOrd="0" destOrd="0" presId="urn:microsoft.com/office/officeart/2005/8/layout/vList3"/>
    <dgm:cxn modelId="{3F6CFF1D-3E74-480F-8EBD-C6E35BCBE846}" type="presParOf" srcId="{2119C778-A83E-4A33-94D6-F95685D94F74}" destId="{130C8F11-61BF-405F-BDE5-20295ED76369}" srcOrd="1" destOrd="0" presId="urn:microsoft.com/office/officeart/2005/8/layout/vList3"/>
    <dgm:cxn modelId="{23003486-AA19-4171-8DB1-299052D0F31E}" type="presParOf" srcId="{A51F8DD8-5974-4385-AB65-C953FFFC8836}" destId="{68F75691-BC02-44A3-BD3F-C8D169CF4FB5}" srcOrd="1" destOrd="0" presId="urn:microsoft.com/office/officeart/2005/8/layout/vList3"/>
    <dgm:cxn modelId="{2FA34A99-FAA8-4083-8A76-A4D321905E8A}" type="presParOf" srcId="{A51F8DD8-5974-4385-AB65-C953FFFC8836}" destId="{AA038B5E-B430-445A-BD0D-35E82BDFE1E8}" srcOrd="2" destOrd="0" presId="urn:microsoft.com/office/officeart/2005/8/layout/vList3"/>
    <dgm:cxn modelId="{239D5F56-629E-4F64-9F72-4447744EAA8F}" type="presParOf" srcId="{AA038B5E-B430-445A-BD0D-35E82BDFE1E8}" destId="{9AF928AB-67D9-4613-A188-141F6857EB9A}" srcOrd="0" destOrd="0" presId="urn:microsoft.com/office/officeart/2005/8/layout/vList3"/>
    <dgm:cxn modelId="{506D72D9-29E2-4130-9070-C1CD00298F49}" type="presParOf" srcId="{AA038B5E-B430-445A-BD0D-35E82BDFE1E8}" destId="{317D3A97-57C0-40E2-91B8-91B841EA408C}" srcOrd="1" destOrd="0" presId="urn:microsoft.com/office/officeart/2005/8/layout/vList3"/>
    <dgm:cxn modelId="{33B1CCA2-A947-4AFD-9D81-95BF235DA1B5}" type="presParOf" srcId="{A51F8DD8-5974-4385-AB65-C953FFFC8836}" destId="{6F15354D-B81E-451E-AB68-091E8DE7FB1E}" srcOrd="3" destOrd="0" presId="urn:microsoft.com/office/officeart/2005/8/layout/vList3"/>
    <dgm:cxn modelId="{85FBF578-F8DB-403F-AB5D-C4ABB80BC481}" type="presParOf" srcId="{A51F8DD8-5974-4385-AB65-C953FFFC8836}" destId="{FDF36CC5-E1CE-4F9C-9E80-BF428AA40670}" srcOrd="4" destOrd="0" presId="urn:microsoft.com/office/officeart/2005/8/layout/vList3"/>
    <dgm:cxn modelId="{BA2201A9-4AED-4F85-8C1D-11647C76EC4E}" type="presParOf" srcId="{FDF36CC5-E1CE-4F9C-9E80-BF428AA40670}" destId="{4171DD82-896D-4C29-92E5-F6C9D8112D6D}" srcOrd="0" destOrd="0" presId="urn:microsoft.com/office/officeart/2005/8/layout/vList3"/>
    <dgm:cxn modelId="{7BABC223-B5A9-47B9-9B29-F632161A9A7E}" type="presParOf" srcId="{FDF36CC5-E1CE-4F9C-9E80-BF428AA40670}" destId="{E6C3303B-645E-494B-9AF8-C78195165228}" srcOrd="1" destOrd="0" presId="urn:microsoft.com/office/officeart/2005/8/layout/vList3"/>
    <dgm:cxn modelId="{1B3874DB-4D08-4E9E-A544-761B6B986366}" type="presParOf" srcId="{A51F8DD8-5974-4385-AB65-C953FFFC8836}" destId="{04C89FDC-9FF8-427D-A8F0-DA2FBC82442C}" srcOrd="5" destOrd="0" presId="urn:microsoft.com/office/officeart/2005/8/layout/vList3"/>
    <dgm:cxn modelId="{E36FEBAB-1C2D-4941-9E81-771797C27C1E}" type="presParOf" srcId="{A51F8DD8-5974-4385-AB65-C953FFFC8836}" destId="{9B0F41B6-2B88-487D-BDEA-5C49213D2C94}" srcOrd="6" destOrd="0" presId="urn:microsoft.com/office/officeart/2005/8/layout/vList3"/>
    <dgm:cxn modelId="{A5F8F253-7DD8-4FA3-94B2-133A91674148}" type="presParOf" srcId="{9B0F41B6-2B88-487D-BDEA-5C49213D2C94}" destId="{D9B100F3-AF6D-485C-A646-379D52BE4D42}" srcOrd="0" destOrd="0" presId="urn:microsoft.com/office/officeart/2005/8/layout/vList3"/>
    <dgm:cxn modelId="{6A08B1AF-5F94-478D-8E01-88854F54392D}" type="presParOf" srcId="{9B0F41B6-2B88-487D-BDEA-5C49213D2C94}" destId="{32C67385-0CEE-4DD1-859F-9BA8E08FBB79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D1D82A-F915-42FD-81AF-ED64487878EB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9EDB5237-8D33-4793-B727-6E13CCB45261}">
      <dgm:prSet phldrT="[텍스트]" custT="1"/>
      <dgm:spPr/>
      <dgm:t>
        <a:bodyPr/>
        <a:lstStyle/>
        <a:p>
          <a:pPr latinLnBrk="1">
            <a:lnSpc>
              <a:spcPct val="100000"/>
            </a:lnSpc>
          </a:pPr>
          <a:r>
            <a:rPr lang="en-US" altLang="ko-K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Rural &amp;</a:t>
          </a:r>
          <a:br>
            <a:rPr lang="en-US" altLang="ko-K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</a:br>
          <a:r>
            <a:rPr lang="en-US" altLang="ko-KR" sz="2000" b="1" spc="-15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Agricultural D.</a:t>
          </a:r>
          <a:endParaRPr lang="en-US" altLang="ko-KR" sz="2000" b="1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latinLnBrk="1">
            <a:lnSpc>
              <a:spcPct val="100000"/>
            </a:lnSpc>
          </a:pPr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 Poverty reduction &amp; agricultural industry development</a:t>
          </a:r>
          <a:endParaRPr lang="en-US" altLang="ko-KR" sz="2000" dirty="0" smtClean="0">
            <a:latin typeface="Arial" pitchFamily="34" charset="0"/>
            <a:cs typeface="Arial" pitchFamily="34" charset="0"/>
          </a:endParaRPr>
        </a:p>
        <a:p>
          <a:pPr latinLnBrk="1">
            <a:lnSpc>
              <a:spcPct val="90000"/>
            </a:lnSpc>
          </a:pPr>
          <a:endParaRPr lang="en-US" altLang="ko-KR" sz="1600" dirty="0" smtClean="0">
            <a:latin typeface="Arial" pitchFamily="34" charset="0"/>
            <a:cs typeface="Arial" pitchFamily="34" charset="0"/>
          </a:endParaRPr>
        </a:p>
        <a:p>
          <a:pPr latinLnBrk="1">
            <a:lnSpc>
              <a:spcPct val="90000"/>
            </a:lnSpc>
          </a:pPr>
          <a:endParaRPr lang="en-US" altLang="ko-KR" sz="2000" dirty="0" smtClean="0">
            <a:latin typeface="Arial" pitchFamily="34" charset="0"/>
            <a:cs typeface="Arial" pitchFamily="34" charset="0"/>
          </a:endParaRPr>
        </a:p>
      </dgm:t>
    </dgm:pt>
    <dgm:pt modelId="{9EE9BA87-810E-47AC-B4CA-11DB7F705EAD}" type="parTrans" cxnId="{D953E77F-0AA4-4A31-B689-C88E1BAB5384}">
      <dgm:prSet/>
      <dgm:spPr/>
      <dgm:t>
        <a:bodyPr/>
        <a:lstStyle/>
        <a:p>
          <a:pPr latinLnBrk="1"/>
          <a:endParaRPr lang="ko-KR" altLang="en-US">
            <a:latin typeface="Arial" pitchFamily="34" charset="0"/>
            <a:cs typeface="Arial" pitchFamily="34" charset="0"/>
          </a:endParaRPr>
        </a:p>
      </dgm:t>
    </dgm:pt>
    <dgm:pt modelId="{8D701641-9598-4704-BB5A-2C9E3E935A99}" type="sibTrans" cxnId="{D953E77F-0AA4-4A31-B689-C88E1BAB5384}">
      <dgm:prSet/>
      <dgm:spPr/>
      <dgm:t>
        <a:bodyPr/>
        <a:lstStyle/>
        <a:p>
          <a:pPr latinLnBrk="1"/>
          <a:endParaRPr lang="ko-KR" altLang="en-US">
            <a:latin typeface="Arial" pitchFamily="34" charset="0"/>
            <a:cs typeface="Arial" pitchFamily="34" charset="0"/>
          </a:endParaRPr>
        </a:p>
      </dgm:t>
    </dgm:pt>
    <dgm:pt modelId="{777B6D16-D60F-466A-B096-77B7EA0ADE06}">
      <dgm:prSet phldrT="[텍스트]" custT="1"/>
      <dgm:spPr/>
      <dgm:t>
        <a:bodyPr/>
        <a:lstStyle/>
        <a:p>
          <a:pPr algn="ctr" latinLnBrk="1"/>
          <a:r>
            <a:rPr lang="en-US" altLang="ko-K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HRD </a:t>
          </a:r>
        </a:p>
        <a:p>
          <a:pPr algn="l" latinLnBrk="1"/>
          <a:endParaRPr lang="en-US" altLang="ko-KR" sz="1600" b="1" dirty="0" smtClean="0">
            <a:latin typeface="Arial" pitchFamily="34" charset="0"/>
            <a:cs typeface="Arial" pitchFamily="34" charset="0"/>
          </a:endParaRPr>
        </a:p>
        <a:p>
          <a:pPr algn="l"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Skilled workforce &amp; advanced human resources</a:t>
          </a:r>
        </a:p>
      </dgm:t>
    </dgm:pt>
    <dgm:pt modelId="{ACD21033-6DBF-4906-8AB3-3D836AA60358}" type="parTrans" cxnId="{1E7FED7E-38A8-46E5-A324-D1065711281D}">
      <dgm:prSet/>
      <dgm:spPr/>
      <dgm:t>
        <a:bodyPr/>
        <a:lstStyle/>
        <a:p>
          <a:pPr latinLnBrk="1"/>
          <a:endParaRPr lang="ko-KR" altLang="en-US">
            <a:latin typeface="Arial" pitchFamily="34" charset="0"/>
            <a:cs typeface="Arial" pitchFamily="34" charset="0"/>
          </a:endParaRPr>
        </a:p>
      </dgm:t>
    </dgm:pt>
    <dgm:pt modelId="{F362F044-D638-478B-80D9-14802CA6C348}" type="sibTrans" cxnId="{1E7FED7E-38A8-46E5-A324-D1065711281D}">
      <dgm:prSet/>
      <dgm:spPr/>
      <dgm:t>
        <a:bodyPr/>
        <a:lstStyle/>
        <a:p>
          <a:pPr latinLnBrk="1"/>
          <a:endParaRPr lang="ko-KR" altLang="en-US">
            <a:latin typeface="Arial" pitchFamily="34" charset="0"/>
            <a:cs typeface="Arial" pitchFamily="34" charset="0"/>
          </a:endParaRPr>
        </a:p>
      </dgm:t>
    </dgm:pt>
    <dgm:pt modelId="{604DC65E-D2CA-449D-8400-65D687FB19BB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Health &amp; Medical Services</a:t>
          </a:r>
        </a:p>
        <a:p>
          <a:pPr latinLnBrk="1"/>
          <a:r>
            <a:rPr lang="en-US" altLang="ko-KR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Improvement of services quality and accessibility </a:t>
          </a:r>
        </a:p>
        <a:p>
          <a:pPr latinLnBrk="1"/>
          <a:endParaRPr lang="ko-KR" altLang="en-US" sz="18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46215222-978A-466E-A155-20187B42DB52}" type="parTrans" cxnId="{39172F58-C4AA-4904-A5E8-83D13296C2D9}">
      <dgm:prSet/>
      <dgm:spPr/>
      <dgm:t>
        <a:bodyPr/>
        <a:lstStyle/>
        <a:p>
          <a:pPr latinLnBrk="1"/>
          <a:endParaRPr lang="ko-KR" altLang="en-US">
            <a:latin typeface="Arial" pitchFamily="34" charset="0"/>
            <a:cs typeface="Arial" pitchFamily="34" charset="0"/>
          </a:endParaRPr>
        </a:p>
      </dgm:t>
    </dgm:pt>
    <dgm:pt modelId="{411188C0-F4B9-4AA5-AA8B-457624B93065}" type="sibTrans" cxnId="{39172F58-C4AA-4904-A5E8-83D13296C2D9}">
      <dgm:prSet/>
      <dgm:spPr/>
      <dgm:t>
        <a:bodyPr/>
        <a:lstStyle/>
        <a:p>
          <a:pPr latinLnBrk="1"/>
          <a:endParaRPr lang="ko-KR" altLang="en-US">
            <a:latin typeface="Arial" pitchFamily="34" charset="0"/>
            <a:cs typeface="Arial" pitchFamily="34" charset="0"/>
          </a:endParaRPr>
        </a:p>
      </dgm:t>
    </dgm:pt>
    <dgm:pt modelId="{1C0C3060-F725-4DA9-97E7-A1D1E00E6740}">
      <dgm:prSet custT="1"/>
      <dgm:spPr/>
      <dgm:t>
        <a:bodyPr/>
        <a:lstStyle/>
        <a:p>
          <a:pPr latinLnBrk="1"/>
          <a:r>
            <a:rPr lang="en-US" altLang="ko-K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Transport Infra &amp; Energy</a:t>
          </a:r>
        </a:p>
        <a:p>
          <a:pPr latinLnBrk="1"/>
          <a:r>
            <a:rPr lang="en-US" altLang="ko-KR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Physical infrastructure &amp; Green Energy development</a:t>
          </a:r>
          <a:endParaRPr lang="ko-KR" altLang="en-US" sz="16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DCB66179-A249-4559-8A8E-F836DEA21B75}" type="parTrans" cxnId="{36C42943-7AE6-4055-8347-7A829A06A297}">
      <dgm:prSet/>
      <dgm:spPr/>
      <dgm:t>
        <a:bodyPr/>
        <a:lstStyle/>
        <a:p>
          <a:pPr latinLnBrk="1"/>
          <a:endParaRPr lang="ko-KR" altLang="en-US">
            <a:latin typeface="Arial" pitchFamily="34" charset="0"/>
            <a:cs typeface="Arial" pitchFamily="34" charset="0"/>
          </a:endParaRPr>
        </a:p>
      </dgm:t>
    </dgm:pt>
    <dgm:pt modelId="{FA194A28-4EC7-4E53-A849-A2D8BAF7CAB5}" type="sibTrans" cxnId="{36C42943-7AE6-4055-8347-7A829A06A297}">
      <dgm:prSet/>
      <dgm:spPr/>
      <dgm:t>
        <a:bodyPr/>
        <a:lstStyle/>
        <a:p>
          <a:pPr latinLnBrk="1"/>
          <a:endParaRPr lang="ko-KR" altLang="en-US">
            <a:latin typeface="Arial" pitchFamily="34" charset="0"/>
            <a:cs typeface="Arial" pitchFamily="34" charset="0"/>
          </a:endParaRPr>
        </a:p>
      </dgm:t>
    </dgm:pt>
    <dgm:pt modelId="{66C36870-639E-4008-A74D-DB61A2E44C5E}" type="pres">
      <dgm:prSet presAssocID="{1BD1D82A-F915-42FD-81AF-ED64487878EB}" presName="Name0" presStyleCnt="0">
        <dgm:presLayoutVars>
          <dgm:dir/>
          <dgm:resizeHandles val="exact"/>
        </dgm:presLayoutVars>
      </dgm:prSet>
      <dgm:spPr/>
    </dgm:pt>
    <dgm:pt modelId="{5A91D67C-5199-4549-A33A-9181F901C8BC}" type="pres">
      <dgm:prSet presAssocID="{1BD1D82A-F915-42FD-81AF-ED64487878EB}" presName="bkgdShp" presStyleLbl="alignAccFollowNode1" presStyleIdx="0" presStyleCnt="1"/>
      <dgm:spPr/>
    </dgm:pt>
    <dgm:pt modelId="{D60E234B-EEAC-4AE4-846F-2DD652D4A56A}" type="pres">
      <dgm:prSet presAssocID="{1BD1D82A-F915-42FD-81AF-ED64487878EB}" presName="linComp" presStyleCnt="0"/>
      <dgm:spPr/>
    </dgm:pt>
    <dgm:pt modelId="{3342E7EC-4A12-47B5-8C8B-5027FEF13DA7}" type="pres">
      <dgm:prSet presAssocID="{9EDB5237-8D33-4793-B727-6E13CCB45261}" presName="compNode" presStyleCnt="0"/>
      <dgm:spPr/>
    </dgm:pt>
    <dgm:pt modelId="{612DD5C1-4D2B-452C-BD4E-0544668794BA}" type="pres">
      <dgm:prSet presAssocID="{9EDB5237-8D33-4793-B727-6E13CCB45261}" presName="node" presStyleLbl="node1" presStyleIdx="0" presStyleCnt="4" custLinFactNeighborX="-3529" custLinFactNeighborY="217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B111F69-472E-43D3-A9DE-65DDDEFC8B01}" type="pres">
      <dgm:prSet presAssocID="{9EDB5237-8D33-4793-B727-6E13CCB45261}" presName="invisiNode" presStyleLbl="node1" presStyleIdx="0" presStyleCnt="4"/>
      <dgm:spPr/>
    </dgm:pt>
    <dgm:pt modelId="{5F9C937D-2266-4162-B196-47121F4316D1}" type="pres">
      <dgm:prSet presAssocID="{9EDB5237-8D33-4793-B727-6E13CCB45261}" presName="imagNod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F0A5CF8-5DBE-4E55-A680-ECB2C7493D25}" type="pres">
      <dgm:prSet presAssocID="{8D701641-9598-4704-BB5A-2C9E3E935A99}" presName="sibTrans" presStyleLbl="sibTrans2D1" presStyleIdx="0" presStyleCnt="0"/>
      <dgm:spPr/>
      <dgm:t>
        <a:bodyPr/>
        <a:lstStyle/>
        <a:p>
          <a:pPr latinLnBrk="1"/>
          <a:endParaRPr lang="ko-KR" altLang="en-US"/>
        </a:p>
      </dgm:t>
    </dgm:pt>
    <dgm:pt modelId="{5F584DAC-A607-481C-8DED-2F01ABC07C3A}" type="pres">
      <dgm:prSet presAssocID="{777B6D16-D60F-466A-B096-77B7EA0ADE06}" presName="compNode" presStyleCnt="0"/>
      <dgm:spPr/>
    </dgm:pt>
    <dgm:pt modelId="{B60A80C2-A286-4EA8-8D26-E61F9EC229C0}" type="pres">
      <dgm:prSet presAssocID="{777B6D16-D60F-466A-B096-77B7EA0ADE06}" presName="node" presStyleLbl="node1" presStyleIdx="1" presStyleCnt="4" custLinFactNeighborX="-2278" custLinFactNeighborY="217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5D395D2-B831-479F-AC51-8C17D4FEADB2}" type="pres">
      <dgm:prSet presAssocID="{777B6D16-D60F-466A-B096-77B7EA0ADE06}" presName="invisiNode" presStyleLbl="node1" presStyleIdx="1" presStyleCnt="4"/>
      <dgm:spPr/>
    </dgm:pt>
    <dgm:pt modelId="{F5BB0E69-F84E-4B3D-8ACF-E17946114E53}" type="pres">
      <dgm:prSet presAssocID="{777B6D16-D60F-466A-B096-77B7EA0ADE06}" presName="imagNode" presStyleLbl="fgImgPlace1" presStyleIdx="1" presStyleCnt="4" custLinFactNeighborX="1696" custLinFactNeighborY="-255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A245DAF-53EE-4957-BD6E-34EB879F62EE}" type="pres">
      <dgm:prSet presAssocID="{F362F044-D638-478B-80D9-14802CA6C348}" presName="sibTrans" presStyleLbl="sibTrans2D1" presStyleIdx="0" presStyleCnt="0"/>
      <dgm:spPr/>
      <dgm:t>
        <a:bodyPr/>
        <a:lstStyle/>
        <a:p>
          <a:pPr latinLnBrk="1"/>
          <a:endParaRPr lang="ko-KR" altLang="en-US"/>
        </a:p>
      </dgm:t>
    </dgm:pt>
    <dgm:pt modelId="{AE2A1A87-8057-492A-87E7-F1DD22729129}" type="pres">
      <dgm:prSet presAssocID="{1C0C3060-F725-4DA9-97E7-A1D1E00E6740}" presName="compNode" presStyleCnt="0"/>
      <dgm:spPr/>
    </dgm:pt>
    <dgm:pt modelId="{2F5CD7EA-7229-421A-83CC-B5271084740B}" type="pres">
      <dgm:prSet presAssocID="{1C0C3060-F725-4DA9-97E7-A1D1E00E674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058054F-ED8A-48FE-9970-78909B1E90F4}" type="pres">
      <dgm:prSet presAssocID="{1C0C3060-F725-4DA9-97E7-A1D1E00E6740}" presName="invisiNode" presStyleLbl="node1" presStyleIdx="2" presStyleCnt="4"/>
      <dgm:spPr/>
    </dgm:pt>
    <dgm:pt modelId="{D89BDD68-3E17-4764-A281-CA3FEE955CF2}" type="pres">
      <dgm:prSet presAssocID="{1C0C3060-F725-4DA9-97E7-A1D1E00E6740}" presName="imagNode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80AE4A6-FEED-43C8-B8D6-E4C390F3A3E9}" type="pres">
      <dgm:prSet presAssocID="{FA194A28-4EC7-4E53-A849-A2D8BAF7CAB5}" presName="sibTrans" presStyleLbl="sibTrans2D1" presStyleIdx="0" presStyleCnt="0"/>
      <dgm:spPr/>
      <dgm:t>
        <a:bodyPr/>
        <a:lstStyle/>
        <a:p>
          <a:pPr latinLnBrk="1"/>
          <a:endParaRPr lang="ko-KR" altLang="en-US"/>
        </a:p>
      </dgm:t>
    </dgm:pt>
    <dgm:pt modelId="{F1CEFE73-C4CA-4557-9DD4-2185EA913185}" type="pres">
      <dgm:prSet presAssocID="{604DC65E-D2CA-449D-8400-65D687FB19BB}" presName="compNode" presStyleCnt="0"/>
      <dgm:spPr/>
    </dgm:pt>
    <dgm:pt modelId="{2C3F2987-71D4-455C-957A-35439BB4D120}" type="pres">
      <dgm:prSet presAssocID="{604DC65E-D2CA-449D-8400-65D687FB19B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796F75A-7676-4598-928C-31C9573AE412}" type="pres">
      <dgm:prSet presAssocID="{604DC65E-D2CA-449D-8400-65D687FB19BB}" presName="invisiNode" presStyleLbl="node1" presStyleIdx="3" presStyleCnt="4"/>
      <dgm:spPr/>
    </dgm:pt>
    <dgm:pt modelId="{93B8476E-8F71-4BEA-9C1C-32DE98C9BE9B}" type="pres">
      <dgm:prSet presAssocID="{604DC65E-D2CA-449D-8400-65D687FB19BB}" presName="imagNode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0432FD9B-3930-4E0A-A7F8-961586D5A143}" type="presOf" srcId="{1C0C3060-F725-4DA9-97E7-A1D1E00E6740}" destId="{2F5CD7EA-7229-421A-83CC-B5271084740B}" srcOrd="0" destOrd="0" presId="urn:microsoft.com/office/officeart/2005/8/layout/pList2"/>
    <dgm:cxn modelId="{8EFB702C-7250-4C9D-890A-D8290C6E6AC2}" type="presOf" srcId="{F362F044-D638-478B-80D9-14802CA6C348}" destId="{5A245DAF-53EE-4957-BD6E-34EB879F62EE}" srcOrd="0" destOrd="0" presId="urn:microsoft.com/office/officeart/2005/8/layout/pList2"/>
    <dgm:cxn modelId="{0C4ECAD2-C58C-421B-BF57-B8C6C62864DF}" type="presOf" srcId="{1BD1D82A-F915-42FD-81AF-ED64487878EB}" destId="{66C36870-639E-4008-A74D-DB61A2E44C5E}" srcOrd="0" destOrd="0" presId="urn:microsoft.com/office/officeart/2005/8/layout/pList2"/>
    <dgm:cxn modelId="{1E7FED7E-38A8-46E5-A324-D1065711281D}" srcId="{1BD1D82A-F915-42FD-81AF-ED64487878EB}" destId="{777B6D16-D60F-466A-B096-77B7EA0ADE06}" srcOrd="1" destOrd="0" parTransId="{ACD21033-6DBF-4906-8AB3-3D836AA60358}" sibTransId="{F362F044-D638-478B-80D9-14802CA6C348}"/>
    <dgm:cxn modelId="{D953E77F-0AA4-4A31-B689-C88E1BAB5384}" srcId="{1BD1D82A-F915-42FD-81AF-ED64487878EB}" destId="{9EDB5237-8D33-4793-B727-6E13CCB45261}" srcOrd="0" destOrd="0" parTransId="{9EE9BA87-810E-47AC-B4CA-11DB7F705EAD}" sibTransId="{8D701641-9598-4704-BB5A-2C9E3E935A99}"/>
    <dgm:cxn modelId="{0227ADB9-5595-40EA-AC07-2DE10B076C01}" type="presOf" srcId="{777B6D16-D60F-466A-B096-77B7EA0ADE06}" destId="{B60A80C2-A286-4EA8-8D26-E61F9EC229C0}" srcOrd="0" destOrd="0" presId="urn:microsoft.com/office/officeart/2005/8/layout/pList2"/>
    <dgm:cxn modelId="{8A1E8039-F315-42D0-BD5C-0D77A7C6129D}" type="presOf" srcId="{FA194A28-4EC7-4E53-A849-A2D8BAF7CAB5}" destId="{F80AE4A6-FEED-43C8-B8D6-E4C390F3A3E9}" srcOrd="0" destOrd="0" presId="urn:microsoft.com/office/officeart/2005/8/layout/pList2"/>
    <dgm:cxn modelId="{8F507867-365A-42D6-B192-001461E3F9E7}" type="presOf" srcId="{9EDB5237-8D33-4793-B727-6E13CCB45261}" destId="{612DD5C1-4D2B-452C-BD4E-0544668794BA}" srcOrd="0" destOrd="0" presId="urn:microsoft.com/office/officeart/2005/8/layout/pList2"/>
    <dgm:cxn modelId="{36C42943-7AE6-4055-8347-7A829A06A297}" srcId="{1BD1D82A-F915-42FD-81AF-ED64487878EB}" destId="{1C0C3060-F725-4DA9-97E7-A1D1E00E6740}" srcOrd="2" destOrd="0" parTransId="{DCB66179-A249-4559-8A8E-F836DEA21B75}" sibTransId="{FA194A28-4EC7-4E53-A849-A2D8BAF7CAB5}"/>
    <dgm:cxn modelId="{D675EF46-E504-4A30-9198-FD86A80AE518}" type="presOf" srcId="{8D701641-9598-4704-BB5A-2C9E3E935A99}" destId="{CF0A5CF8-5DBE-4E55-A680-ECB2C7493D25}" srcOrd="0" destOrd="0" presId="urn:microsoft.com/office/officeart/2005/8/layout/pList2"/>
    <dgm:cxn modelId="{39172F58-C4AA-4904-A5E8-83D13296C2D9}" srcId="{1BD1D82A-F915-42FD-81AF-ED64487878EB}" destId="{604DC65E-D2CA-449D-8400-65D687FB19BB}" srcOrd="3" destOrd="0" parTransId="{46215222-978A-466E-A155-20187B42DB52}" sibTransId="{411188C0-F4B9-4AA5-AA8B-457624B93065}"/>
    <dgm:cxn modelId="{9C5F279F-74D5-4C9F-ABA0-99FF62710382}" type="presOf" srcId="{604DC65E-D2CA-449D-8400-65D687FB19BB}" destId="{2C3F2987-71D4-455C-957A-35439BB4D120}" srcOrd="0" destOrd="0" presId="urn:microsoft.com/office/officeart/2005/8/layout/pList2"/>
    <dgm:cxn modelId="{8B7D7B65-A167-4944-A819-C158E1530696}" type="presParOf" srcId="{66C36870-639E-4008-A74D-DB61A2E44C5E}" destId="{5A91D67C-5199-4549-A33A-9181F901C8BC}" srcOrd="0" destOrd="0" presId="urn:microsoft.com/office/officeart/2005/8/layout/pList2"/>
    <dgm:cxn modelId="{02F58C22-0D12-4C9C-A458-3BE3874EE772}" type="presParOf" srcId="{66C36870-639E-4008-A74D-DB61A2E44C5E}" destId="{D60E234B-EEAC-4AE4-846F-2DD652D4A56A}" srcOrd="1" destOrd="0" presId="urn:microsoft.com/office/officeart/2005/8/layout/pList2"/>
    <dgm:cxn modelId="{77A3FB84-F572-4E5E-8C18-04C9DD231659}" type="presParOf" srcId="{D60E234B-EEAC-4AE4-846F-2DD652D4A56A}" destId="{3342E7EC-4A12-47B5-8C8B-5027FEF13DA7}" srcOrd="0" destOrd="0" presId="urn:microsoft.com/office/officeart/2005/8/layout/pList2"/>
    <dgm:cxn modelId="{B43D98B9-32A0-4517-87BE-A8FE7339F59E}" type="presParOf" srcId="{3342E7EC-4A12-47B5-8C8B-5027FEF13DA7}" destId="{612DD5C1-4D2B-452C-BD4E-0544668794BA}" srcOrd="0" destOrd="0" presId="urn:microsoft.com/office/officeart/2005/8/layout/pList2"/>
    <dgm:cxn modelId="{8E601D7B-0E8A-4777-80BF-479494B2E050}" type="presParOf" srcId="{3342E7EC-4A12-47B5-8C8B-5027FEF13DA7}" destId="{8B111F69-472E-43D3-A9DE-65DDDEFC8B01}" srcOrd="1" destOrd="0" presId="urn:microsoft.com/office/officeart/2005/8/layout/pList2"/>
    <dgm:cxn modelId="{70849764-4653-4F7D-A845-29089AA96A23}" type="presParOf" srcId="{3342E7EC-4A12-47B5-8C8B-5027FEF13DA7}" destId="{5F9C937D-2266-4162-B196-47121F4316D1}" srcOrd="2" destOrd="0" presId="urn:microsoft.com/office/officeart/2005/8/layout/pList2"/>
    <dgm:cxn modelId="{716CA460-63BD-4213-B4A2-F28CEA545CA2}" type="presParOf" srcId="{D60E234B-EEAC-4AE4-846F-2DD652D4A56A}" destId="{CF0A5CF8-5DBE-4E55-A680-ECB2C7493D25}" srcOrd="1" destOrd="0" presId="urn:microsoft.com/office/officeart/2005/8/layout/pList2"/>
    <dgm:cxn modelId="{D1295A4F-10D8-4A2D-AF10-4BC0F4DD09E0}" type="presParOf" srcId="{D60E234B-EEAC-4AE4-846F-2DD652D4A56A}" destId="{5F584DAC-A607-481C-8DED-2F01ABC07C3A}" srcOrd="2" destOrd="0" presId="urn:microsoft.com/office/officeart/2005/8/layout/pList2"/>
    <dgm:cxn modelId="{F5341EE5-7ADF-466D-AB94-DE9B0BA7DBBE}" type="presParOf" srcId="{5F584DAC-A607-481C-8DED-2F01ABC07C3A}" destId="{B60A80C2-A286-4EA8-8D26-E61F9EC229C0}" srcOrd="0" destOrd="0" presId="urn:microsoft.com/office/officeart/2005/8/layout/pList2"/>
    <dgm:cxn modelId="{05481CD3-987D-483E-AE99-1449C38B0DE6}" type="presParOf" srcId="{5F584DAC-A607-481C-8DED-2F01ABC07C3A}" destId="{25D395D2-B831-479F-AC51-8C17D4FEADB2}" srcOrd="1" destOrd="0" presId="urn:microsoft.com/office/officeart/2005/8/layout/pList2"/>
    <dgm:cxn modelId="{137553E0-3913-4A2B-AFE5-32169DAE2E73}" type="presParOf" srcId="{5F584DAC-A607-481C-8DED-2F01ABC07C3A}" destId="{F5BB0E69-F84E-4B3D-8ACF-E17946114E53}" srcOrd="2" destOrd="0" presId="urn:microsoft.com/office/officeart/2005/8/layout/pList2"/>
    <dgm:cxn modelId="{BBC302A9-CB1D-475F-9C5B-835EDC115017}" type="presParOf" srcId="{D60E234B-EEAC-4AE4-846F-2DD652D4A56A}" destId="{5A245DAF-53EE-4957-BD6E-34EB879F62EE}" srcOrd="3" destOrd="0" presId="urn:microsoft.com/office/officeart/2005/8/layout/pList2"/>
    <dgm:cxn modelId="{8D0AD82A-6EFF-4FBD-B209-8734022E9723}" type="presParOf" srcId="{D60E234B-EEAC-4AE4-846F-2DD652D4A56A}" destId="{AE2A1A87-8057-492A-87E7-F1DD22729129}" srcOrd="4" destOrd="0" presId="urn:microsoft.com/office/officeart/2005/8/layout/pList2"/>
    <dgm:cxn modelId="{3C67F958-CCC3-4753-BE62-D8BA5DC40D5B}" type="presParOf" srcId="{AE2A1A87-8057-492A-87E7-F1DD22729129}" destId="{2F5CD7EA-7229-421A-83CC-B5271084740B}" srcOrd="0" destOrd="0" presId="urn:microsoft.com/office/officeart/2005/8/layout/pList2"/>
    <dgm:cxn modelId="{AB751FBF-4BDF-476A-9437-6369FC86A99C}" type="presParOf" srcId="{AE2A1A87-8057-492A-87E7-F1DD22729129}" destId="{6058054F-ED8A-48FE-9970-78909B1E90F4}" srcOrd="1" destOrd="0" presId="urn:microsoft.com/office/officeart/2005/8/layout/pList2"/>
    <dgm:cxn modelId="{B69FCAE4-D706-4348-9459-89035E397CB0}" type="presParOf" srcId="{AE2A1A87-8057-492A-87E7-F1DD22729129}" destId="{D89BDD68-3E17-4764-A281-CA3FEE955CF2}" srcOrd="2" destOrd="0" presId="urn:microsoft.com/office/officeart/2005/8/layout/pList2"/>
    <dgm:cxn modelId="{39627826-7E44-4F12-992D-D4613ABD8D5C}" type="presParOf" srcId="{D60E234B-EEAC-4AE4-846F-2DD652D4A56A}" destId="{F80AE4A6-FEED-43C8-B8D6-E4C390F3A3E9}" srcOrd="5" destOrd="0" presId="urn:microsoft.com/office/officeart/2005/8/layout/pList2"/>
    <dgm:cxn modelId="{710A1CF0-4B39-4FB2-A8F8-4D86CFC1F2DF}" type="presParOf" srcId="{D60E234B-EEAC-4AE4-846F-2DD652D4A56A}" destId="{F1CEFE73-C4CA-4557-9DD4-2185EA913185}" srcOrd="6" destOrd="0" presId="urn:microsoft.com/office/officeart/2005/8/layout/pList2"/>
    <dgm:cxn modelId="{FC00D541-473D-4952-A955-6A654FEEEE4C}" type="presParOf" srcId="{F1CEFE73-C4CA-4557-9DD4-2185EA913185}" destId="{2C3F2987-71D4-455C-957A-35439BB4D120}" srcOrd="0" destOrd="0" presId="urn:microsoft.com/office/officeart/2005/8/layout/pList2"/>
    <dgm:cxn modelId="{079D46EF-C58C-4A3A-AB2A-D22E2F7F38F2}" type="presParOf" srcId="{F1CEFE73-C4CA-4557-9DD4-2185EA913185}" destId="{1796F75A-7676-4598-928C-31C9573AE412}" srcOrd="1" destOrd="0" presId="urn:microsoft.com/office/officeart/2005/8/layout/pList2"/>
    <dgm:cxn modelId="{3A0801C1-5E30-4147-8B41-7DBA76250870}" type="presParOf" srcId="{F1CEFE73-C4CA-4557-9DD4-2185EA913185}" destId="{93B8476E-8F71-4BEA-9C1C-32DE98C9BE9B}" srcOrd="2" destOrd="0" presId="urn:microsoft.com/office/officeart/2005/8/layout/p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3FCE3F-5F34-4A48-9667-10010FAD9FD3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12929210-FF81-4EEB-BEAF-F68DB12B89C6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Institution &amp; Capacity Building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5B5194C2-885D-4F5B-B97C-753CB7C19772}" type="parTrans" cxnId="{AE273695-7EC7-40E0-A8A3-93BE9E132D07}">
      <dgm:prSet/>
      <dgm:spPr/>
      <dgm:t>
        <a:bodyPr/>
        <a:lstStyle/>
        <a:p>
          <a:pPr latinLnBrk="1"/>
          <a:endParaRPr lang="ko-KR" altLang="en-US"/>
        </a:p>
      </dgm:t>
    </dgm:pt>
    <dgm:pt modelId="{5563AF96-7331-451C-A48E-DA52A575BB52}" type="sibTrans" cxnId="{AE273695-7EC7-40E0-A8A3-93BE9E132D07}">
      <dgm:prSet/>
      <dgm:spPr/>
      <dgm:t>
        <a:bodyPr/>
        <a:lstStyle/>
        <a:p>
          <a:pPr latinLnBrk="1"/>
          <a:endParaRPr lang="ko-KR" altLang="en-US"/>
        </a:p>
      </dgm:t>
    </dgm:pt>
    <dgm:pt modelId="{878D09BC-0883-4CB9-A655-6C0671AA0B9A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Agricultural investment promotion </a:t>
          </a:r>
          <a:endParaRPr lang="ko-KR" altLang="en-US" sz="1600" b="1" dirty="0">
            <a:latin typeface="Arial" pitchFamily="34" charset="0"/>
            <a:cs typeface="Arial" pitchFamily="34" charset="0"/>
          </a:endParaRPr>
        </a:p>
      </dgm:t>
    </dgm:pt>
    <dgm:pt modelId="{E220696F-06E4-4E1D-87BD-7C57D87AB55E}" type="parTrans" cxnId="{208EF439-72C8-477E-B8C6-A1DB3AF60F10}">
      <dgm:prSet/>
      <dgm:spPr/>
      <dgm:t>
        <a:bodyPr/>
        <a:lstStyle/>
        <a:p>
          <a:pPr latinLnBrk="1"/>
          <a:endParaRPr lang="ko-KR" altLang="en-US"/>
        </a:p>
      </dgm:t>
    </dgm:pt>
    <dgm:pt modelId="{17149E37-2EEE-4697-9A88-05FB56DAACCB}" type="sibTrans" cxnId="{208EF439-72C8-477E-B8C6-A1DB3AF60F10}">
      <dgm:prSet/>
      <dgm:spPr/>
      <dgm:t>
        <a:bodyPr/>
        <a:lstStyle/>
        <a:p>
          <a:pPr latinLnBrk="1"/>
          <a:endParaRPr lang="ko-KR" altLang="en-US"/>
        </a:p>
      </dgm:t>
    </dgm:pt>
    <dgm:pt modelId="{546079FC-CCF8-46BB-9360-6F23343EA49C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Agricultural value chain &amp; Export</a:t>
          </a:r>
          <a:endParaRPr lang="ko-KR" altLang="en-US" sz="1600" b="1" dirty="0">
            <a:latin typeface="Arial" pitchFamily="34" charset="0"/>
            <a:cs typeface="Arial" pitchFamily="34" charset="0"/>
          </a:endParaRPr>
        </a:p>
      </dgm:t>
    </dgm:pt>
    <dgm:pt modelId="{B68E7FAA-6A80-4002-A480-8451DDE7E96D}" type="parTrans" cxnId="{473A3F6E-1B69-45C6-9FB4-5AA086ABB8F1}">
      <dgm:prSet/>
      <dgm:spPr/>
      <dgm:t>
        <a:bodyPr/>
        <a:lstStyle/>
        <a:p>
          <a:pPr latinLnBrk="1"/>
          <a:endParaRPr lang="ko-KR" altLang="en-US"/>
        </a:p>
      </dgm:t>
    </dgm:pt>
    <dgm:pt modelId="{5B88393F-7CB1-4F51-A96A-941930E12D37}" type="sibTrans" cxnId="{473A3F6E-1B69-45C6-9FB4-5AA086ABB8F1}">
      <dgm:prSet/>
      <dgm:spPr/>
      <dgm:t>
        <a:bodyPr/>
        <a:lstStyle/>
        <a:p>
          <a:pPr latinLnBrk="1"/>
          <a:endParaRPr lang="ko-KR" altLang="en-US"/>
        </a:p>
      </dgm:t>
    </dgm:pt>
    <dgm:pt modelId="{67F7E6ED-53F5-4A69-9FBF-5708D518195F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Rural Infrastructure</a:t>
          </a:r>
        </a:p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&amp; Water Resources</a:t>
          </a:r>
        </a:p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 Management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16A1CFF1-41C3-4C68-BBBC-EB926BF27E66}" type="parTrans" cxnId="{6E2D5C74-D937-4E24-A190-FDF59FE03187}">
      <dgm:prSet/>
      <dgm:spPr/>
      <dgm:t>
        <a:bodyPr/>
        <a:lstStyle/>
        <a:p>
          <a:pPr latinLnBrk="1"/>
          <a:endParaRPr lang="ko-KR" altLang="en-US"/>
        </a:p>
      </dgm:t>
    </dgm:pt>
    <dgm:pt modelId="{1B428C1E-0984-4CB2-9C9A-169CB6140469}" type="sibTrans" cxnId="{6E2D5C74-D937-4E24-A190-FDF59FE03187}">
      <dgm:prSet/>
      <dgm:spPr/>
      <dgm:t>
        <a:bodyPr/>
        <a:lstStyle/>
        <a:p>
          <a:pPr latinLnBrk="1"/>
          <a:endParaRPr lang="ko-KR" altLang="en-US"/>
        </a:p>
      </dgm:t>
    </dgm:pt>
    <dgm:pt modelId="{4D646FC2-1AA7-4CD8-ABF3-13AB23B5330D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Market access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C364CD5D-4CC5-4285-A8AD-14FDE01A85ED}" type="parTrans" cxnId="{040DAAB9-F922-4F7F-96F5-E797C35D3077}">
      <dgm:prSet/>
      <dgm:spPr/>
      <dgm:t>
        <a:bodyPr/>
        <a:lstStyle/>
        <a:p>
          <a:pPr latinLnBrk="1"/>
          <a:endParaRPr lang="ko-KR" altLang="en-US"/>
        </a:p>
      </dgm:t>
    </dgm:pt>
    <dgm:pt modelId="{561D9B9C-F32F-4ACA-AF33-CB455AAF8F56}" type="sibTrans" cxnId="{040DAAB9-F922-4F7F-96F5-E797C35D3077}">
      <dgm:prSet/>
      <dgm:spPr/>
      <dgm:t>
        <a:bodyPr/>
        <a:lstStyle/>
        <a:p>
          <a:pPr latinLnBrk="1"/>
          <a:endParaRPr lang="ko-KR" altLang="en-US"/>
        </a:p>
      </dgm:t>
    </dgm:pt>
    <dgm:pt modelId="{841B5563-D98F-48DE-8876-759654552031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Irrigation, storage &amp; processing facilities supported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BF8FC730-88E3-455F-AC82-BEE742489B6F}" type="parTrans" cxnId="{EE9D11B9-6C95-4B7D-ACDB-33CD6CDA8A22}">
      <dgm:prSet/>
      <dgm:spPr/>
      <dgm:t>
        <a:bodyPr/>
        <a:lstStyle/>
        <a:p>
          <a:pPr latinLnBrk="1"/>
          <a:endParaRPr lang="ko-KR" altLang="en-US"/>
        </a:p>
      </dgm:t>
    </dgm:pt>
    <dgm:pt modelId="{C876EF55-0C0F-4731-B118-BDC9E9F6AF27}" type="sibTrans" cxnId="{EE9D11B9-6C95-4B7D-ACDB-33CD6CDA8A22}">
      <dgm:prSet/>
      <dgm:spPr/>
      <dgm:t>
        <a:bodyPr/>
        <a:lstStyle/>
        <a:p>
          <a:pPr latinLnBrk="1"/>
          <a:endParaRPr lang="ko-KR" altLang="en-US"/>
        </a:p>
      </dgm:t>
    </dgm:pt>
    <dgm:pt modelId="{CECE418F-4E6F-4E14-A9E0-660F3F3CF218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Model pilot project for comprehensive &amp; sustainable </a:t>
          </a:r>
          <a:r>
            <a:rPr lang="en-US" altLang="ko-KR" sz="2000" b="1" dirty="0" err="1" smtClean="0">
              <a:latin typeface="Arial" pitchFamily="34" charset="0"/>
              <a:cs typeface="Arial" pitchFamily="34" charset="0"/>
            </a:rPr>
            <a:t>dvpt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77A4DC6C-9E49-44B3-BEDB-4483F1DB39D0}" type="parTrans" cxnId="{3EC8A2BB-F56E-49A8-85D6-7D4179F589C4}">
      <dgm:prSet/>
      <dgm:spPr/>
      <dgm:t>
        <a:bodyPr/>
        <a:lstStyle/>
        <a:p>
          <a:pPr latinLnBrk="1"/>
          <a:endParaRPr lang="ko-KR" altLang="en-US"/>
        </a:p>
      </dgm:t>
    </dgm:pt>
    <dgm:pt modelId="{A402C267-B46F-45B5-97DB-E2D4C723061C}" type="sibTrans" cxnId="{3EC8A2BB-F56E-49A8-85D6-7D4179F589C4}">
      <dgm:prSet/>
      <dgm:spPr/>
      <dgm:t>
        <a:bodyPr/>
        <a:lstStyle/>
        <a:p>
          <a:pPr latinLnBrk="1"/>
          <a:endParaRPr lang="ko-KR" altLang="en-US"/>
        </a:p>
      </dgm:t>
    </dgm:pt>
    <dgm:pt modelId="{E8B28DD5-B486-492E-B733-F8F0B7BBE641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Combination of policy development, infrastructure and technical assistance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C0F6C7E6-7159-4476-A882-73AED249066C}" type="sibTrans" cxnId="{9E4261C2-3E4B-48E8-B182-B74930714917}">
      <dgm:prSet/>
      <dgm:spPr/>
      <dgm:t>
        <a:bodyPr/>
        <a:lstStyle/>
        <a:p>
          <a:pPr latinLnBrk="1"/>
          <a:endParaRPr lang="ko-KR" altLang="en-US"/>
        </a:p>
      </dgm:t>
    </dgm:pt>
    <dgm:pt modelId="{95F81EDB-98A9-465F-BCAD-7066A5958F89}" type="parTrans" cxnId="{9E4261C2-3E4B-48E8-B182-B74930714917}">
      <dgm:prSet/>
      <dgm:spPr/>
      <dgm:t>
        <a:bodyPr/>
        <a:lstStyle/>
        <a:p>
          <a:pPr latinLnBrk="1"/>
          <a:endParaRPr lang="ko-KR" altLang="en-US"/>
        </a:p>
      </dgm:t>
    </dgm:pt>
    <dgm:pt modelId="{54D3CA1A-8CF2-40AD-A776-93498373AF68}" type="pres">
      <dgm:prSet presAssocID="{523FCE3F-5F34-4A48-9667-10010FAD9FD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59EBF22-F5D7-4CDD-AA7D-33BFDF47C91D}" type="pres">
      <dgm:prSet presAssocID="{12929210-FF81-4EEB-BEAF-F68DB12B89C6}" presName="circle1" presStyleLbl="node1" presStyleIdx="0" presStyleCnt="3"/>
      <dgm:spPr/>
    </dgm:pt>
    <dgm:pt modelId="{3C85A040-CEC7-4E07-893C-2B12D5D46833}" type="pres">
      <dgm:prSet presAssocID="{12929210-FF81-4EEB-BEAF-F68DB12B89C6}" presName="space" presStyleCnt="0"/>
      <dgm:spPr/>
    </dgm:pt>
    <dgm:pt modelId="{5E12FB8D-5542-4BBC-8C96-F13F9589044E}" type="pres">
      <dgm:prSet presAssocID="{12929210-FF81-4EEB-BEAF-F68DB12B89C6}" presName="rect1" presStyleLbl="alignAcc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CE6873D8-83D3-418F-8025-76396CD9ED1D}" type="pres">
      <dgm:prSet presAssocID="{67F7E6ED-53F5-4A69-9FBF-5708D518195F}" presName="vertSpace2" presStyleLbl="node1" presStyleIdx="0" presStyleCnt="3"/>
      <dgm:spPr/>
    </dgm:pt>
    <dgm:pt modelId="{1C2B25A9-4AA8-42D9-BC38-3B37965E3BE3}" type="pres">
      <dgm:prSet presAssocID="{67F7E6ED-53F5-4A69-9FBF-5708D518195F}" presName="circle2" presStyleLbl="node1" presStyleIdx="1" presStyleCnt="3"/>
      <dgm:spPr/>
    </dgm:pt>
    <dgm:pt modelId="{6C0E986C-18E9-495E-AF59-FC243882D403}" type="pres">
      <dgm:prSet presAssocID="{67F7E6ED-53F5-4A69-9FBF-5708D518195F}" presName="rect2" presStyleLbl="alignAcc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1AE9BF10-2DE3-4766-A24E-90882ECD35B7}" type="pres">
      <dgm:prSet presAssocID="{CECE418F-4E6F-4E14-A9E0-660F3F3CF218}" presName="vertSpace3" presStyleLbl="node1" presStyleIdx="1" presStyleCnt="3"/>
      <dgm:spPr/>
    </dgm:pt>
    <dgm:pt modelId="{6BF12807-A453-495F-B6D7-259E35E1FCFB}" type="pres">
      <dgm:prSet presAssocID="{CECE418F-4E6F-4E14-A9E0-660F3F3CF218}" presName="circle3" presStyleLbl="node1" presStyleIdx="2" presStyleCnt="3"/>
      <dgm:spPr/>
    </dgm:pt>
    <dgm:pt modelId="{0C402125-B034-4936-A4CC-7B2CC1CF1E4F}" type="pres">
      <dgm:prSet presAssocID="{CECE418F-4E6F-4E14-A9E0-660F3F3CF218}" presName="rect3" presStyleLbl="alignAcc1" presStyleIdx="2" presStyleCnt="3" custScaleX="100000" custLinFactNeighborX="-93" custLinFactNeighborY="1333"/>
      <dgm:spPr/>
      <dgm:t>
        <a:bodyPr/>
        <a:lstStyle/>
        <a:p>
          <a:pPr latinLnBrk="1"/>
          <a:endParaRPr lang="ko-KR" altLang="en-US"/>
        </a:p>
      </dgm:t>
    </dgm:pt>
    <dgm:pt modelId="{7EC0FA6F-B8D7-47CA-8638-18F00D7430A4}" type="pres">
      <dgm:prSet presAssocID="{12929210-FF81-4EEB-BEAF-F68DB12B89C6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955B860-4321-4AA2-9EFA-4A6554DF3B44}" type="pres">
      <dgm:prSet presAssocID="{12929210-FF81-4EEB-BEAF-F68DB12B89C6}" presName="rect1ChTx" presStyleLbl="alignAcc1" presStyleIdx="2" presStyleCnt="3" custScaleX="10880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E33A627-AD78-4AB6-A4E8-485E6CE5999D}" type="pres">
      <dgm:prSet presAssocID="{67F7E6ED-53F5-4A69-9FBF-5708D518195F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6D8B0B1-D439-4B8C-B040-F5EB75904FCA}" type="pres">
      <dgm:prSet presAssocID="{67F7E6ED-53F5-4A69-9FBF-5708D518195F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C8D148A-CAA5-48DC-9C15-161E65A69CE8}" type="pres">
      <dgm:prSet presAssocID="{CECE418F-4E6F-4E14-A9E0-660F3F3CF218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2FEE288-731B-4C9E-9707-59A27621FBA6}" type="pres">
      <dgm:prSet presAssocID="{CECE418F-4E6F-4E14-A9E0-660F3F3CF218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FD96AB46-B727-44E4-B453-63B90600B376}" type="presOf" srcId="{E8B28DD5-B486-492E-B733-F8F0B7BBE641}" destId="{C2FEE288-731B-4C9E-9707-59A27621FBA6}" srcOrd="0" destOrd="0" presId="urn:microsoft.com/office/officeart/2005/8/layout/target3"/>
    <dgm:cxn modelId="{9E4261C2-3E4B-48E8-B182-B74930714917}" srcId="{CECE418F-4E6F-4E14-A9E0-660F3F3CF218}" destId="{E8B28DD5-B486-492E-B733-F8F0B7BBE641}" srcOrd="0" destOrd="0" parTransId="{95F81EDB-98A9-465F-BCAD-7066A5958F89}" sibTransId="{C0F6C7E6-7159-4476-A882-73AED249066C}"/>
    <dgm:cxn modelId="{7C31F657-4A28-432B-A523-B8DB51B8167F}" type="presOf" srcId="{CECE418F-4E6F-4E14-A9E0-660F3F3CF218}" destId="{0C402125-B034-4936-A4CC-7B2CC1CF1E4F}" srcOrd="0" destOrd="0" presId="urn:microsoft.com/office/officeart/2005/8/layout/target3"/>
    <dgm:cxn modelId="{3EC8A2BB-F56E-49A8-85D6-7D4179F589C4}" srcId="{523FCE3F-5F34-4A48-9667-10010FAD9FD3}" destId="{CECE418F-4E6F-4E14-A9E0-660F3F3CF218}" srcOrd="2" destOrd="0" parTransId="{77A4DC6C-9E49-44B3-BEDB-4483F1DB39D0}" sibTransId="{A402C267-B46F-45B5-97DB-E2D4C723061C}"/>
    <dgm:cxn modelId="{473A3F6E-1B69-45C6-9FB4-5AA086ABB8F1}" srcId="{12929210-FF81-4EEB-BEAF-F68DB12B89C6}" destId="{546079FC-CCF8-46BB-9360-6F23343EA49C}" srcOrd="1" destOrd="0" parTransId="{B68E7FAA-6A80-4002-A480-8451DDE7E96D}" sibTransId="{5B88393F-7CB1-4F51-A96A-941930E12D37}"/>
    <dgm:cxn modelId="{040DAAB9-F922-4F7F-96F5-E797C35D3077}" srcId="{67F7E6ED-53F5-4A69-9FBF-5708D518195F}" destId="{4D646FC2-1AA7-4CD8-ABF3-13AB23B5330D}" srcOrd="0" destOrd="0" parTransId="{C364CD5D-4CC5-4285-A8AD-14FDE01A85ED}" sibTransId="{561D9B9C-F32F-4ACA-AF33-CB455AAF8F56}"/>
    <dgm:cxn modelId="{6EEEDE45-682B-4DBB-A55D-CEA7C4B42689}" type="presOf" srcId="{4D646FC2-1AA7-4CD8-ABF3-13AB23B5330D}" destId="{46D8B0B1-D439-4B8C-B040-F5EB75904FCA}" srcOrd="0" destOrd="0" presId="urn:microsoft.com/office/officeart/2005/8/layout/target3"/>
    <dgm:cxn modelId="{19C9D656-CCA4-45B6-A30D-1D10C03208BC}" type="presOf" srcId="{12929210-FF81-4EEB-BEAF-F68DB12B89C6}" destId="{7EC0FA6F-B8D7-47CA-8638-18F00D7430A4}" srcOrd="1" destOrd="0" presId="urn:microsoft.com/office/officeart/2005/8/layout/target3"/>
    <dgm:cxn modelId="{425841FA-05BF-45B7-AF64-6EF5A2C93AB3}" type="presOf" srcId="{878D09BC-0883-4CB9-A655-6C0671AA0B9A}" destId="{9955B860-4321-4AA2-9EFA-4A6554DF3B44}" srcOrd="0" destOrd="0" presId="urn:microsoft.com/office/officeart/2005/8/layout/target3"/>
    <dgm:cxn modelId="{8F2CF634-0437-43D7-AD29-5A8A3E354331}" type="presOf" srcId="{523FCE3F-5F34-4A48-9667-10010FAD9FD3}" destId="{54D3CA1A-8CF2-40AD-A776-93498373AF68}" srcOrd="0" destOrd="0" presId="urn:microsoft.com/office/officeart/2005/8/layout/target3"/>
    <dgm:cxn modelId="{EE9D11B9-6C95-4B7D-ACDB-33CD6CDA8A22}" srcId="{67F7E6ED-53F5-4A69-9FBF-5708D518195F}" destId="{841B5563-D98F-48DE-8876-759654552031}" srcOrd="1" destOrd="0" parTransId="{BF8FC730-88E3-455F-AC82-BEE742489B6F}" sibTransId="{C876EF55-0C0F-4731-B118-BDC9E9F6AF27}"/>
    <dgm:cxn modelId="{244E7ABE-F8F6-4C12-91D7-19CB76DE98E3}" type="presOf" srcId="{67F7E6ED-53F5-4A69-9FBF-5708D518195F}" destId="{EE33A627-AD78-4AB6-A4E8-485E6CE5999D}" srcOrd="1" destOrd="0" presId="urn:microsoft.com/office/officeart/2005/8/layout/target3"/>
    <dgm:cxn modelId="{208EF439-72C8-477E-B8C6-A1DB3AF60F10}" srcId="{12929210-FF81-4EEB-BEAF-F68DB12B89C6}" destId="{878D09BC-0883-4CB9-A655-6C0671AA0B9A}" srcOrd="0" destOrd="0" parTransId="{E220696F-06E4-4E1D-87BD-7C57D87AB55E}" sibTransId="{17149E37-2EEE-4697-9A88-05FB56DAACCB}"/>
    <dgm:cxn modelId="{94E1BC60-2358-4F7C-944C-D9609080A5EE}" type="presOf" srcId="{546079FC-CCF8-46BB-9360-6F23343EA49C}" destId="{9955B860-4321-4AA2-9EFA-4A6554DF3B44}" srcOrd="0" destOrd="1" presId="urn:microsoft.com/office/officeart/2005/8/layout/target3"/>
    <dgm:cxn modelId="{842282BD-77F0-4AA9-86C3-FCE6130EB710}" type="presOf" srcId="{12929210-FF81-4EEB-BEAF-F68DB12B89C6}" destId="{5E12FB8D-5542-4BBC-8C96-F13F9589044E}" srcOrd="0" destOrd="0" presId="urn:microsoft.com/office/officeart/2005/8/layout/target3"/>
    <dgm:cxn modelId="{E1B05EC3-2D89-45F3-BA31-A15D4CFEDCCC}" type="presOf" srcId="{CECE418F-4E6F-4E14-A9E0-660F3F3CF218}" destId="{8C8D148A-CAA5-48DC-9C15-161E65A69CE8}" srcOrd="1" destOrd="0" presId="urn:microsoft.com/office/officeart/2005/8/layout/target3"/>
    <dgm:cxn modelId="{FB5EBE84-BEE9-4125-A26C-A6647C332FCB}" type="presOf" srcId="{67F7E6ED-53F5-4A69-9FBF-5708D518195F}" destId="{6C0E986C-18E9-495E-AF59-FC243882D403}" srcOrd="0" destOrd="0" presId="urn:microsoft.com/office/officeart/2005/8/layout/target3"/>
    <dgm:cxn modelId="{AE273695-7EC7-40E0-A8A3-93BE9E132D07}" srcId="{523FCE3F-5F34-4A48-9667-10010FAD9FD3}" destId="{12929210-FF81-4EEB-BEAF-F68DB12B89C6}" srcOrd="0" destOrd="0" parTransId="{5B5194C2-885D-4F5B-B97C-753CB7C19772}" sibTransId="{5563AF96-7331-451C-A48E-DA52A575BB52}"/>
    <dgm:cxn modelId="{2E3BBD50-2A89-4418-B698-A39BAC55E193}" type="presOf" srcId="{841B5563-D98F-48DE-8876-759654552031}" destId="{46D8B0B1-D439-4B8C-B040-F5EB75904FCA}" srcOrd="0" destOrd="1" presId="urn:microsoft.com/office/officeart/2005/8/layout/target3"/>
    <dgm:cxn modelId="{6E2D5C74-D937-4E24-A190-FDF59FE03187}" srcId="{523FCE3F-5F34-4A48-9667-10010FAD9FD3}" destId="{67F7E6ED-53F5-4A69-9FBF-5708D518195F}" srcOrd="1" destOrd="0" parTransId="{16A1CFF1-41C3-4C68-BBBC-EB926BF27E66}" sibTransId="{1B428C1E-0984-4CB2-9C9A-169CB6140469}"/>
    <dgm:cxn modelId="{0CB50812-5919-41C7-936C-4D5738CF99CD}" type="presParOf" srcId="{54D3CA1A-8CF2-40AD-A776-93498373AF68}" destId="{A59EBF22-F5D7-4CDD-AA7D-33BFDF47C91D}" srcOrd="0" destOrd="0" presId="urn:microsoft.com/office/officeart/2005/8/layout/target3"/>
    <dgm:cxn modelId="{B38CD1D7-AF3C-467B-85C2-F5E6EA8300B9}" type="presParOf" srcId="{54D3CA1A-8CF2-40AD-A776-93498373AF68}" destId="{3C85A040-CEC7-4E07-893C-2B12D5D46833}" srcOrd="1" destOrd="0" presId="urn:microsoft.com/office/officeart/2005/8/layout/target3"/>
    <dgm:cxn modelId="{F948F3E0-54C3-4CC1-B6FC-73D6ACCF512B}" type="presParOf" srcId="{54D3CA1A-8CF2-40AD-A776-93498373AF68}" destId="{5E12FB8D-5542-4BBC-8C96-F13F9589044E}" srcOrd="2" destOrd="0" presId="urn:microsoft.com/office/officeart/2005/8/layout/target3"/>
    <dgm:cxn modelId="{20AEAF4F-B1F9-49BE-92E4-169D59786009}" type="presParOf" srcId="{54D3CA1A-8CF2-40AD-A776-93498373AF68}" destId="{CE6873D8-83D3-418F-8025-76396CD9ED1D}" srcOrd="3" destOrd="0" presId="urn:microsoft.com/office/officeart/2005/8/layout/target3"/>
    <dgm:cxn modelId="{22E35EFF-A4DE-429B-906C-C545C298A491}" type="presParOf" srcId="{54D3CA1A-8CF2-40AD-A776-93498373AF68}" destId="{1C2B25A9-4AA8-42D9-BC38-3B37965E3BE3}" srcOrd="4" destOrd="0" presId="urn:microsoft.com/office/officeart/2005/8/layout/target3"/>
    <dgm:cxn modelId="{255F6838-E59A-4382-BE0C-2D8D9A10DE46}" type="presParOf" srcId="{54D3CA1A-8CF2-40AD-A776-93498373AF68}" destId="{6C0E986C-18E9-495E-AF59-FC243882D403}" srcOrd="5" destOrd="0" presId="urn:microsoft.com/office/officeart/2005/8/layout/target3"/>
    <dgm:cxn modelId="{593151C6-EA2A-4D72-8960-1E189115BD95}" type="presParOf" srcId="{54D3CA1A-8CF2-40AD-A776-93498373AF68}" destId="{1AE9BF10-2DE3-4766-A24E-90882ECD35B7}" srcOrd="6" destOrd="0" presId="urn:microsoft.com/office/officeart/2005/8/layout/target3"/>
    <dgm:cxn modelId="{38ED67A5-5114-4534-B191-B714880FAC49}" type="presParOf" srcId="{54D3CA1A-8CF2-40AD-A776-93498373AF68}" destId="{6BF12807-A453-495F-B6D7-259E35E1FCFB}" srcOrd="7" destOrd="0" presId="urn:microsoft.com/office/officeart/2005/8/layout/target3"/>
    <dgm:cxn modelId="{16A00F25-9B97-41B7-BABD-4AF02BD14082}" type="presParOf" srcId="{54D3CA1A-8CF2-40AD-A776-93498373AF68}" destId="{0C402125-B034-4936-A4CC-7B2CC1CF1E4F}" srcOrd="8" destOrd="0" presId="urn:microsoft.com/office/officeart/2005/8/layout/target3"/>
    <dgm:cxn modelId="{E8210887-9F7A-412D-92B8-615846B856CB}" type="presParOf" srcId="{54D3CA1A-8CF2-40AD-A776-93498373AF68}" destId="{7EC0FA6F-B8D7-47CA-8638-18F00D7430A4}" srcOrd="9" destOrd="0" presId="urn:microsoft.com/office/officeart/2005/8/layout/target3"/>
    <dgm:cxn modelId="{AC556F3A-C26F-44DD-A9E0-F0F3C40062E0}" type="presParOf" srcId="{54D3CA1A-8CF2-40AD-A776-93498373AF68}" destId="{9955B860-4321-4AA2-9EFA-4A6554DF3B44}" srcOrd="10" destOrd="0" presId="urn:microsoft.com/office/officeart/2005/8/layout/target3"/>
    <dgm:cxn modelId="{ABD22717-90A8-4DB4-80DC-3788B81E0A90}" type="presParOf" srcId="{54D3CA1A-8CF2-40AD-A776-93498373AF68}" destId="{EE33A627-AD78-4AB6-A4E8-485E6CE5999D}" srcOrd="11" destOrd="0" presId="urn:microsoft.com/office/officeart/2005/8/layout/target3"/>
    <dgm:cxn modelId="{19014657-9726-48E1-A603-47BA5F546446}" type="presParOf" srcId="{54D3CA1A-8CF2-40AD-A776-93498373AF68}" destId="{46D8B0B1-D439-4B8C-B040-F5EB75904FCA}" srcOrd="12" destOrd="0" presId="urn:microsoft.com/office/officeart/2005/8/layout/target3"/>
    <dgm:cxn modelId="{0C1A17A4-B82A-41F5-81DB-1C641D308232}" type="presParOf" srcId="{54D3CA1A-8CF2-40AD-A776-93498373AF68}" destId="{8C8D148A-CAA5-48DC-9C15-161E65A69CE8}" srcOrd="13" destOrd="0" presId="urn:microsoft.com/office/officeart/2005/8/layout/target3"/>
    <dgm:cxn modelId="{90179CC4-1CC2-4268-B905-F385E1AAFCCD}" type="presParOf" srcId="{54D3CA1A-8CF2-40AD-A776-93498373AF68}" destId="{C2FEE288-731B-4C9E-9707-59A27621FBA6}" srcOrd="14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3FCE3F-5F34-4A48-9667-10010FAD9FD3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12929210-FF81-4EEB-BEAF-F68DB12B89C6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Rehabilitation &amp; Construction of transport infra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5B5194C2-885D-4F5B-B97C-753CB7C19772}" type="parTrans" cxnId="{AE273695-7EC7-40E0-A8A3-93BE9E132D07}">
      <dgm:prSet/>
      <dgm:spPr/>
      <dgm:t>
        <a:bodyPr/>
        <a:lstStyle/>
        <a:p>
          <a:pPr latinLnBrk="1"/>
          <a:endParaRPr lang="ko-KR" altLang="en-US"/>
        </a:p>
      </dgm:t>
    </dgm:pt>
    <dgm:pt modelId="{5563AF96-7331-451C-A48E-DA52A575BB52}" type="sibTrans" cxnId="{AE273695-7EC7-40E0-A8A3-93BE9E132D07}">
      <dgm:prSet/>
      <dgm:spPr/>
      <dgm:t>
        <a:bodyPr/>
        <a:lstStyle/>
        <a:p>
          <a:pPr latinLnBrk="1"/>
          <a:endParaRPr lang="ko-KR" altLang="en-US"/>
        </a:p>
      </dgm:t>
    </dgm:pt>
    <dgm:pt modelId="{878D09BC-0883-4CB9-A655-6C0671AA0B9A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A large scale infrastructure with multi-donor funding arrangements</a:t>
          </a:r>
          <a:endParaRPr lang="ko-KR" altLang="en-US" sz="1600" b="1" dirty="0">
            <a:latin typeface="Arial" pitchFamily="34" charset="0"/>
            <a:cs typeface="Arial" pitchFamily="34" charset="0"/>
          </a:endParaRPr>
        </a:p>
      </dgm:t>
    </dgm:pt>
    <dgm:pt modelId="{E220696F-06E4-4E1D-87BD-7C57D87AB55E}" type="parTrans" cxnId="{208EF439-72C8-477E-B8C6-A1DB3AF60F10}">
      <dgm:prSet/>
      <dgm:spPr/>
      <dgm:t>
        <a:bodyPr/>
        <a:lstStyle/>
        <a:p>
          <a:pPr latinLnBrk="1"/>
          <a:endParaRPr lang="ko-KR" altLang="en-US"/>
        </a:p>
      </dgm:t>
    </dgm:pt>
    <dgm:pt modelId="{17149E37-2EEE-4697-9A88-05FB56DAACCB}" type="sibTrans" cxnId="{208EF439-72C8-477E-B8C6-A1DB3AF60F10}">
      <dgm:prSet/>
      <dgm:spPr/>
      <dgm:t>
        <a:bodyPr/>
        <a:lstStyle/>
        <a:p>
          <a:pPr latinLnBrk="1"/>
          <a:endParaRPr lang="ko-KR" altLang="en-US"/>
        </a:p>
      </dgm:t>
    </dgm:pt>
    <dgm:pt modelId="{67F7E6ED-53F5-4A69-9FBF-5708D518195F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Renewable Energy Development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16A1CFF1-41C3-4C68-BBBC-EB926BF27E66}" type="parTrans" cxnId="{6E2D5C74-D937-4E24-A190-FDF59FE03187}">
      <dgm:prSet/>
      <dgm:spPr/>
      <dgm:t>
        <a:bodyPr/>
        <a:lstStyle/>
        <a:p>
          <a:pPr latinLnBrk="1"/>
          <a:endParaRPr lang="ko-KR" altLang="en-US"/>
        </a:p>
      </dgm:t>
    </dgm:pt>
    <dgm:pt modelId="{1B428C1E-0984-4CB2-9C9A-169CB6140469}" type="sibTrans" cxnId="{6E2D5C74-D937-4E24-A190-FDF59FE03187}">
      <dgm:prSet/>
      <dgm:spPr/>
      <dgm:t>
        <a:bodyPr/>
        <a:lstStyle/>
        <a:p>
          <a:pPr latinLnBrk="1"/>
          <a:endParaRPr lang="ko-KR" altLang="en-US"/>
        </a:p>
      </dgm:t>
    </dgm:pt>
    <dgm:pt modelId="{4D646FC2-1AA7-4CD8-ABF3-13AB23B5330D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Expansion of energy supply through alternative energy sources such as solar and small hydro power plants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C364CD5D-4CC5-4285-A8AD-14FDE01A85ED}" type="parTrans" cxnId="{040DAAB9-F922-4F7F-96F5-E797C35D3077}">
      <dgm:prSet/>
      <dgm:spPr/>
      <dgm:t>
        <a:bodyPr/>
        <a:lstStyle/>
        <a:p>
          <a:pPr latinLnBrk="1"/>
          <a:endParaRPr lang="ko-KR" altLang="en-US"/>
        </a:p>
      </dgm:t>
    </dgm:pt>
    <dgm:pt modelId="{561D9B9C-F32F-4ACA-AF33-CB455AAF8F56}" type="sibTrans" cxnId="{040DAAB9-F922-4F7F-96F5-E797C35D3077}">
      <dgm:prSet/>
      <dgm:spPr/>
      <dgm:t>
        <a:bodyPr/>
        <a:lstStyle/>
        <a:p>
          <a:pPr latinLnBrk="1"/>
          <a:endParaRPr lang="ko-KR" altLang="en-US"/>
        </a:p>
      </dgm:t>
    </dgm:pt>
    <dgm:pt modelId="{CECE418F-4E6F-4E14-A9E0-660F3F3CF218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Capacity Building 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77A4DC6C-9E49-44B3-BEDB-4483F1DB39D0}" type="parTrans" cxnId="{3EC8A2BB-F56E-49A8-85D6-7D4179F589C4}">
      <dgm:prSet/>
      <dgm:spPr/>
      <dgm:t>
        <a:bodyPr/>
        <a:lstStyle/>
        <a:p>
          <a:pPr latinLnBrk="1"/>
          <a:endParaRPr lang="ko-KR" altLang="en-US"/>
        </a:p>
      </dgm:t>
    </dgm:pt>
    <dgm:pt modelId="{A402C267-B46F-45B5-97DB-E2D4C723061C}" type="sibTrans" cxnId="{3EC8A2BB-F56E-49A8-85D6-7D4179F589C4}">
      <dgm:prSet/>
      <dgm:spPr/>
      <dgm:t>
        <a:bodyPr/>
        <a:lstStyle/>
        <a:p>
          <a:pPr latinLnBrk="1"/>
          <a:endParaRPr lang="ko-KR" altLang="en-US"/>
        </a:p>
      </dgm:t>
    </dgm:pt>
    <dgm:pt modelId="{C2C9FA32-D926-49A5-ACCD-58C36F64BACB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Joint research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D5A45034-E4A4-4D67-A6A4-3C3C642C7210}" type="sibTrans" cxnId="{83C6DBA8-40F9-4574-BDEB-15AFFCAC304D}">
      <dgm:prSet/>
      <dgm:spPr/>
      <dgm:t>
        <a:bodyPr/>
        <a:lstStyle/>
        <a:p>
          <a:pPr latinLnBrk="1"/>
          <a:endParaRPr lang="ko-KR" altLang="en-US"/>
        </a:p>
      </dgm:t>
    </dgm:pt>
    <dgm:pt modelId="{F94048A0-7A50-4460-BAC0-37225F170C4B}" type="parTrans" cxnId="{83C6DBA8-40F9-4574-BDEB-15AFFCAC304D}">
      <dgm:prSet/>
      <dgm:spPr/>
      <dgm:t>
        <a:bodyPr/>
        <a:lstStyle/>
        <a:p>
          <a:pPr latinLnBrk="1"/>
          <a:endParaRPr lang="ko-KR" altLang="en-US"/>
        </a:p>
      </dgm:t>
    </dgm:pt>
    <dgm:pt modelId="{E8B28DD5-B486-492E-B733-F8F0B7BBE641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Training programs &amp; expert dispatch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C0F6C7E6-7159-4476-A882-73AED249066C}" type="sibTrans" cxnId="{9E4261C2-3E4B-48E8-B182-B74930714917}">
      <dgm:prSet/>
      <dgm:spPr/>
      <dgm:t>
        <a:bodyPr/>
        <a:lstStyle/>
        <a:p>
          <a:pPr latinLnBrk="1"/>
          <a:endParaRPr lang="ko-KR" altLang="en-US"/>
        </a:p>
      </dgm:t>
    </dgm:pt>
    <dgm:pt modelId="{95F81EDB-98A9-465F-BCAD-7066A5958F89}" type="parTrans" cxnId="{9E4261C2-3E4B-48E8-B182-B74930714917}">
      <dgm:prSet/>
      <dgm:spPr/>
      <dgm:t>
        <a:bodyPr/>
        <a:lstStyle/>
        <a:p>
          <a:pPr latinLnBrk="1"/>
          <a:endParaRPr lang="ko-KR" altLang="en-US"/>
        </a:p>
      </dgm:t>
    </dgm:pt>
    <dgm:pt modelId="{EF126851-BAE8-4D2E-993D-0B9D1263A7AD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Smaller-scale </a:t>
          </a:r>
          <a:endParaRPr lang="ko-KR" altLang="en-US" sz="1600" b="1" dirty="0">
            <a:latin typeface="Arial" pitchFamily="34" charset="0"/>
            <a:cs typeface="Arial" pitchFamily="34" charset="0"/>
          </a:endParaRPr>
        </a:p>
      </dgm:t>
    </dgm:pt>
    <dgm:pt modelId="{8626AD15-ED94-4038-87F8-A87B8A72A396}" type="parTrans" cxnId="{70C7FE71-0F1B-4295-B91B-84D391FE3B9D}">
      <dgm:prSet/>
      <dgm:spPr/>
    </dgm:pt>
    <dgm:pt modelId="{06A6A09D-DEA4-4972-A4E4-CAF2E8BAA477}" type="sibTrans" cxnId="{70C7FE71-0F1B-4295-B91B-84D391FE3B9D}">
      <dgm:prSet/>
      <dgm:spPr/>
    </dgm:pt>
    <dgm:pt modelId="{54D3CA1A-8CF2-40AD-A776-93498373AF68}" type="pres">
      <dgm:prSet presAssocID="{523FCE3F-5F34-4A48-9667-10010FAD9FD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59EBF22-F5D7-4CDD-AA7D-33BFDF47C91D}" type="pres">
      <dgm:prSet presAssocID="{12929210-FF81-4EEB-BEAF-F68DB12B89C6}" presName="circle1" presStyleLbl="node1" presStyleIdx="0" presStyleCnt="3"/>
      <dgm:spPr>
        <a:solidFill>
          <a:schemeClr val="accent1">
            <a:lumMod val="50000"/>
          </a:schemeClr>
        </a:solidFill>
      </dgm:spPr>
      <dgm:t>
        <a:bodyPr/>
        <a:lstStyle/>
        <a:p>
          <a:pPr latinLnBrk="1"/>
          <a:endParaRPr lang="ko-KR" altLang="en-US"/>
        </a:p>
      </dgm:t>
    </dgm:pt>
    <dgm:pt modelId="{3C85A040-CEC7-4E07-893C-2B12D5D46833}" type="pres">
      <dgm:prSet presAssocID="{12929210-FF81-4EEB-BEAF-F68DB12B89C6}" presName="space" presStyleCnt="0"/>
      <dgm:spPr/>
      <dgm:t>
        <a:bodyPr/>
        <a:lstStyle/>
        <a:p>
          <a:pPr latinLnBrk="1"/>
          <a:endParaRPr lang="ko-KR" altLang="en-US"/>
        </a:p>
      </dgm:t>
    </dgm:pt>
    <dgm:pt modelId="{5E12FB8D-5542-4BBC-8C96-F13F9589044E}" type="pres">
      <dgm:prSet presAssocID="{12929210-FF81-4EEB-BEAF-F68DB12B89C6}" presName="rect1" presStyleLbl="alignAcc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CE6873D8-83D3-418F-8025-76396CD9ED1D}" type="pres">
      <dgm:prSet presAssocID="{67F7E6ED-53F5-4A69-9FBF-5708D518195F}" presName="vertSpace2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1C2B25A9-4AA8-42D9-BC38-3B37965E3BE3}" type="pres">
      <dgm:prSet presAssocID="{67F7E6ED-53F5-4A69-9FBF-5708D518195F}" presName="circle2" presStyleLbl="node1" presStyleIdx="1" presStyleCnt="3"/>
      <dgm:spPr>
        <a:solidFill>
          <a:schemeClr val="accent1">
            <a:lumMod val="75000"/>
          </a:schemeClr>
        </a:solidFill>
      </dgm:spPr>
      <dgm:t>
        <a:bodyPr/>
        <a:lstStyle/>
        <a:p>
          <a:pPr latinLnBrk="1"/>
          <a:endParaRPr lang="ko-KR" altLang="en-US"/>
        </a:p>
      </dgm:t>
    </dgm:pt>
    <dgm:pt modelId="{6C0E986C-18E9-495E-AF59-FC243882D403}" type="pres">
      <dgm:prSet presAssocID="{67F7E6ED-53F5-4A69-9FBF-5708D518195F}" presName="rect2" presStyleLbl="alignAcc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1AE9BF10-2DE3-4766-A24E-90882ECD35B7}" type="pres">
      <dgm:prSet presAssocID="{CECE418F-4E6F-4E14-A9E0-660F3F3CF218}" presName="vertSpace3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6BF12807-A453-495F-B6D7-259E35E1FCFB}" type="pres">
      <dgm:prSet presAssocID="{CECE418F-4E6F-4E14-A9E0-660F3F3CF218}" presName="circle3" presStyleLbl="node1" presStyleIdx="2" presStyleCnt="3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latinLnBrk="1"/>
          <a:endParaRPr lang="ko-KR" altLang="en-US"/>
        </a:p>
      </dgm:t>
    </dgm:pt>
    <dgm:pt modelId="{0C402125-B034-4936-A4CC-7B2CC1CF1E4F}" type="pres">
      <dgm:prSet presAssocID="{CECE418F-4E6F-4E14-A9E0-660F3F3CF218}" presName="rect3" presStyleLbl="alignAcc1" presStyleIdx="2" presStyleCnt="3" custScaleX="100000" custLinFactNeighborX="-190" custLinFactNeighborY="1333"/>
      <dgm:spPr/>
      <dgm:t>
        <a:bodyPr/>
        <a:lstStyle/>
        <a:p>
          <a:pPr latinLnBrk="1"/>
          <a:endParaRPr lang="ko-KR" altLang="en-US"/>
        </a:p>
      </dgm:t>
    </dgm:pt>
    <dgm:pt modelId="{7EC0FA6F-B8D7-47CA-8638-18F00D7430A4}" type="pres">
      <dgm:prSet presAssocID="{12929210-FF81-4EEB-BEAF-F68DB12B89C6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955B860-4321-4AA2-9EFA-4A6554DF3B44}" type="pres">
      <dgm:prSet presAssocID="{12929210-FF81-4EEB-BEAF-F68DB12B89C6}" presName="rect1ChTx" presStyleLbl="alignAcc1" presStyleIdx="2" presStyleCnt="3" custScaleX="11877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E33A627-AD78-4AB6-A4E8-485E6CE5999D}" type="pres">
      <dgm:prSet presAssocID="{67F7E6ED-53F5-4A69-9FBF-5708D518195F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6D8B0B1-D439-4B8C-B040-F5EB75904FCA}" type="pres">
      <dgm:prSet presAssocID="{67F7E6ED-53F5-4A69-9FBF-5708D518195F}" presName="rect2ChTx" presStyleLbl="alignAcc1" presStyleIdx="2" presStyleCnt="3" custScaleX="11857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C8D148A-CAA5-48DC-9C15-161E65A69CE8}" type="pres">
      <dgm:prSet presAssocID="{CECE418F-4E6F-4E14-A9E0-660F3F3CF218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2FEE288-731B-4C9E-9707-59A27621FBA6}" type="pres">
      <dgm:prSet presAssocID="{CECE418F-4E6F-4E14-A9E0-660F3F3CF218}" presName="rect3ChTx" presStyleLbl="alignAcc1" presStyleIdx="2" presStyleCnt="3" custScaleX="11857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D24C217-B78B-413E-BD43-B6427423FCD3}" type="presOf" srcId="{CECE418F-4E6F-4E14-A9E0-660F3F3CF218}" destId="{8C8D148A-CAA5-48DC-9C15-161E65A69CE8}" srcOrd="1" destOrd="0" presId="urn:microsoft.com/office/officeart/2005/8/layout/target3"/>
    <dgm:cxn modelId="{9E4261C2-3E4B-48E8-B182-B74930714917}" srcId="{CECE418F-4E6F-4E14-A9E0-660F3F3CF218}" destId="{E8B28DD5-B486-492E-B733-F8F0B7BBE641}" srcOrd="0" destOrd="0" parTransId="{95F81EDB-98A9-465F-BCAD-7066A5958F89}" sibTransId="{C0F6C7E6-7159-4476-A882-73AED249066C}"/>
    <dgm:cxn modelId="{3EC8A2BB-F56E-49A8-85D6-7D4179F589C4}" srcId="{523FCE3F-5F34-4A48-9667-10010FAD9FD3}" destId="{CECE418F-4E6F-4E14-A9E0-660F3F3CF218}" srcOrd="2" destOrd="0" parTransId="{77A4DC6C-9E49-44B3-BEDB-4483F1DB39D0}" sibTransId="{A402C267-B46F-45B5-97DB-E2D4C723061C}"/>
    <dgm:cxn modelId="{4546DA0B-4BC7-4578-96AB-36104FFC1B41}" type="presOf" srcId="{CECE418F-4E6F-4E14-A9E0-660F3F3CF218}" destId="{0C402125-B034-4936-A4CC-7B2CC1CF1E4F}" srcOrd="0" destOrd="0" presId="urn:microsoft.com/office/officeart/2005/8/layout/target3"/>
    <dgm:cxn modelId="{090A43C8-7CE3-42F6-9D47-303E919C5EDF}" type="presOf" srcId="{E8B28DD5-B486-492E-B733-F8F0B7BBE641}" destId="{C2FEE288-731B-4C9E-9707-59A27621FBA6}" srcOrd="0" destOrd="0" presId="urn:microsoft.com/office/officeart/2005/8/layout/target3"/>
    <dgm:cxn modelId="{6A358ACB-A492-40D0-9EBE-8E8D2E3F3C1D}" type="presOf" srcId="{EF126851-BAE8-4D2E-993D-0B9D1263A7AD}" destId="{9955B860-4321-4AA2-9EFA-4A6554DF3B44}" srcOrd="0" destOrd="1" presId="urn:microsoft.com/office/officeart/2005/8/layout/target3"/>
    <dgm:cxn modelId="{040DAAB9-F922-4F7F-96F5-E797C35D3077}" srcId="{67F7E6ED-53F5-4A69-9FBF-5708D518195F}" destId="{4D646FC2-1AA7-4CD8-ABF3-13AB23B5330D}" srcOrd="0" destOrd="0" parTransId="{C364CD5D-4CC5-4285-A8AD-14FDE01A85ED}" sibTransId="{561D9B9C-F32F-4ACA-AF33-CB455AAF8F56}"/>
    <dgm:cxn modelId="{CF2B487F-A30B-4061-AC90-85B9DCE3F376}" type="presOf" srcId="{C2C9FA32-D926-49A5-ACCD-58C36F64BACB}" destId="{C2FEE288-731B-4C9E-9707-59A27621FBA6}" srcOrd="0" destOrd="1" presId="urn:microsoft.com/office/officeart/2005/8/layout/target3"/>
    <dgm:cxn modelId="{CF921A31-28EF-49D2-8F08-D2910997B045}" type="presOf" srcId="{12929210-FF81-4EEB-BEAF-F68DB12B89C6}" destId="{5E12FB8D-5542-4BBC-8C96-F13F9589044E}" srcOrd="0" destOrd="0" presId="urn:microsoft.com/office/officeart/2005/8/layout/target3"/>
    <dgm:cxn modelId="{D334747B-FBBD-4463-B416-926F55E7D6CB}" type="presOf" srcId="{67F7E6ED-53F5-4A69-9FBF-5708D518195F}" destId="{EE33A627-AD78-4AB6-A4E8-485E6CE5999D}" srcOrd="1" destOrd="0" presId="urn:microsoft.com/office/officeart/2005/8/layout/target3"/>
    <dgm:cxn modelId="{83C6DBA8-40F9-4574-BDEB-15AFFCAC304D}" srcId="{CECE418F-4E6F-4E14-A9E0-660F3F3CF218}" destId="{C2C9FA32-D926-49A5-ACCD-58C36F64BACB}" srcOrd="1" destOrd="0" parTransId="{F94048A0-7A50-4460-BAC0-37225F170C4B}" sibTransId="{D5A45034-E4A4-4D67-A6A4-3C3C642C7210}"/>
    <dgm:cxn modelId="{C03625F6-CD31-4199-ACC1-2E5CBAAFC926}" type="presOf" srcId="{67F7E6ED-53F5-4A69-9FBF-5708D518195F}" destId="{6C0E986C-18E9-495E-AF59-FC243882D403}" srcOrd="0" destOrd="0" presId="urn:microsoft.com/office/officeart/2005/8/layout/target3"/>
    <dgm:cxn modelId="{25875EA6-B016-4FA7-976A-0544E28F0AEA}" type="presOf" srcId="{523FCE3F-5F34-4A48-9667-10010FAD9FD3}" destId="{54D3CA1A-8CF2-40AD-A776-93498373AF68}" srcOrd="0" destOrd="0" presId="urn:microsoft.com/office/officeart/2005/8/layout/target3"/>
    <dgm:cxn modelId="{208EF439-72C8-477E-B8C6-A1DB3AF60F10}" srcId="{12929210-FF81-4EEB-BEAF-F68DB12B89C6}" destId="{878D09BC-0883-4CB9-A655-6C0671AA0B9A}" srcOrd="0" destOrd="0" parTransId="{E220696F-06E4-4E1D-87BD-7C57D87AB55E}" sibTransId="{17149E37-2EEE-4697-9A88-05FB56DAACCB}"/>
    <dgm:cxn modelId="{70C7FE71-0F1B-4295-B91B-84D391FE3B9D}" srcId="{12929210-FF81-4EEB-BEAF-F68DB12B89C6}" destId="{EF126851-BAE8-4D2E-993D-0B9D1263A7AD}" srcOrd="1" destOrd="0" parTransId="{8626AD15-ED94-4038-87F8-A87B8A72A396}" sibTransId="{06A6A09D-DEA4-4972-A4E4-CAF2E8BAA477}"/>
    <dgm:cxn modelId="{78D25033-BAC9-4091-9604-F8CCC98D061D}" type="presOf" srcId="{12929210-FF81-4EEB-BEAF-F68DB12B89C6}" destId="{7EC0FA6F-B8D7-47CA-8638-18F00D7430A4}" srcOrd="1" destOrd="0" presId="urn:microsoft.com/office/officeart/2005/8/layout/target3"/>
    <dgm:cxn modelId="{AE273695-7EC7-40E0-A8A3-93BE9E132D07}" srcId="{523FCE3F-5F34-4A48-9667-10010FAD9FD3}" destId="{12929210-FF81-4EEB-BEAF-F68DB12B89C6}" srcOrd="0" destOrd="0" parTransId="{5B5194C2-885D-4F5B-B97C-753CB7C19772}" sibTransId="{5563AF96-7331-451C-A48E-DA52A575BB52}"/>
    <dgm:cxn modelId="{29385916-0B32-4339-A59D-EFCB21B6DD3C}" type="presOf" srcId="{4D646FC2-1AA7-4CD8-ABF3-13AB23B5330D}" destId="{46D8B0B1-D439-4B8C-B040-F5EB75904FCA}" srcOrd="0" destOrd="0" presId="urn:microsoft.com/office/officeart/2005/8/layout/target3"/>
    <dgm:cxn modelId="{6E2D5C74-D937-4E24-A190-FDF59FE03187}" srcId="{523FCE3F-5F34-4A48-9667-10010FAD9FD3}" destId="{67F7E6ED-53F5-4A69-9FBF-5708D518195F}" srcOrd="1" destOrd="0" parTransId="{16A1CFF1-41C3-4C68-BBBC-EB926BF27E66}" sibTransId="{1B428C1E-0984-4CB2-9C9A-169CB6140469}"/>
    <dgm:cxn modelId="{BD774BE9-F3F9-4B46-B9ED-E50D83DEDE3B}" type="presOf" srcId="{878D09BC-0883-4CB9-A655-6C0671AA0B9A}" destId="{9955B860-4321-4AA2-9EFA-4A6554DF3B44}" srcOrd="0" destOrd="0" presId="urn:microsoft.com/office/officeart/2005/8/layout/target3"/>
    <dgm:cxn modelId="{08F081CA-CFF4-451D-A994-F57540E0CBC7}" type="presParOf" srcId="{54D3CA1A-8CF2-40AD-A776-93498373AF68}" destId="{A59EBF22-F5D7-4CDD-AA7D-33BFDF47C91D}" srcOrd="0" destOrd="0" presId="urn:microsoft.com/office/officeart/2005/8/layout/target3"/>
    <dgm:cxn modelId="{EF498A32-92D7-41DE-818D-2DB4782E65F5}" type="presParOf" srcId="{54D3CA1A-8CF2-40AD-A776-93498373AF68}" destId="{3C85A040-CEC7-4E07-893C-2B12D5D46833}" srcOrd="1" destOrd="0" presId="urn:microsoft.com/office/officeart/2005/8/layout/target3"/>
    <dgm:cxn modelId="{1ACD0BFE-85FB-4A68-9EAE-81C03F5E0AC9}" type="presParOf" srcId="{54D3CA1A-8CF2-40AD-A776-93498373AF68}" destId="{5E12FB8D-5542-4BBC-8C96-F13F9589044E}" srcOrd="2" destOrd="0" presId="urn:microsoft.com/office/officeart/2005/8/layout/target3"/>
    <dgm:cxn modelId="{64C6B30B-7933-4D9B-9E9D-7AA88435D922}" type="presParOf" srcId="{54D3CA1A-8CF2-40AD-A776-93498373AF68}" destId="{CE6873D8-83D3-418F-8025-76396CD9ED1D}" srcOrd="3" destOrd="0" presId="urn:microsoft.com/office/officeart/2005/8/layout/target3"/>
    <dgm:cxn modelId="{E9B35FCE-50F1-4A51-A52D-6C881DA881CA}" type="presParOf" srcId="{54D3CA1A-8CF2-40AD-A776-93498373AF68}" destId="{1C2B25A9-4AA8-42D9-BC38-3B37965E3BE3}" srcOrd="4" destOrd="0" presId="urn:microsoft.com/office/officeart/2005/8/layout/target3"/>
    <dgm:cxn modelId="{F4D5AF47-4FE4-428C-8179-D057494F8E43}" type="presParOf" srcId="{54D3CA1A-8CF2-40AD-A776-93498373AF68}" destId="{6C0E986C-18E9-495E-AF59-FC243882D403}" srcOrd="5" destOrd="0" presId="urn:microsoft.com/office/officeart/2005/8/layout/target3"/>
    <dgm:cxn modelId="{1CA2ED2B-6A36-4FBC-BE58-74443FF3F844}" type="presParOf" srcId="{54D3CA1A-8CF2-40AD-A776-93498373AF68}" destId="{1AE9BF10-2DE3-4766-A24E-90882ECD35B7}" srcOrd="6" destOrd="0" presId="urn:microsoft.com/office/officeart/2005/8/layout/target3"/>
    <dgm:cxn modelId="{1F4D638D-2963-4133-AA60-B10FA90F3B63}" type="presParOf" srcId="{54D3CA1A-8CF2-40AD-A776-93498373AF68}" destId="{6BF12807-A453-495F-B6D7-259E35E1FCFB}" srcOrd="7" destOrd="0" presId="urn:microsoft.com/office/officeart/2005/8/layout/target3"/>
    <dgm:cxn modelId="{D17E5AC4-9712-4C7A-A368-068A59B347E2}" type="presParOf" srcId="{54D3CA1A-8CF2-40AD-A776-93498373AF68}" destId="{0C402125-B034-4936-A4CC-7B2CC1CF1E4F}" srcOrd="8" destOrd="0" presId="urn:microsoft.com/office/officeart/2005/8/layout/target3"/>
    <dgm:cxn modelId="{EE3505F8-A9B7-400E-8FE9-1E7A39F4C48F}" type="presParOf" srcId="{54D3CA1A-8CF2-40AD-A776-93498373AF68}" destId="{7EC0FA6F-B8D7-47CA-8638-18F00D7430A4}" srcOrd="9" destOrd="0" presId="urn:microsoft.com/office/officeart/2005/8/layout/target3"/>
    <dgm:cxn modelId="{0DEACE5A-7FAA-436E-88CA-588FBFB0790C}" type="presParOf" srcId="{54D3CA1A-8CF2-40AD-A776-93498373AF68}" destId="{9955B860-4321-4AA2-9EFA-4A6554DF3B44}" srcOrd="10" destOrd="0" presId="urn:microsoft.com/office/officeart/2005/8/layout/target3"/>
    <dgm:cxn modelId="{EF4F5B55-B5E9-42C1-9ABA-892A0EACF0D9}" type="presParOf" srcId="{54D3CA1A-8CF2-40AD-A776-93498373AF68}" destId="{EE33A627-AD78-4AB6-A4E8-485E6CE5999D}" srcOrd="11" destOrd="0" presId="urn:microsoft.com/office/officeart/2005/8/layout/target3"/>
    <dgm:cxn modelId="{BBF01D02-EA44-4094-A61E-E088D0D7BA58}" type="presParOf" srcId="{54D3CA1A-8CF2-40AD-A776-93498373AF68}" destId="{46D8B0B1-D439-4B8C-B040-F5EB75904FCA}" srcOrd="12" destOrd="0" presId="urn:microsoft.com/office/officeart/2005/8/layout/target3"/>
    <dgm:cxn modelId="{959C599F-A1B8-422A-90D8-1C6724794632}" type="presParOf" srcId="{54D3CA1A-8CF2-40AD-A776-93498373AF68}" destId="{8C8D148A-CAA5-48DC-9C15-161E65A69CE8}" srcOrd="13" destOrd="0" presId="urn:microsoft.com/office/officeart/2005/8/layout/target3"/>
    <dgm:cxn modelId="{331913CA-A7C5-407E-B5CB-13F3CBEDB12C}" type="presParOf" srcId="{54D3CA1A-8CF2-40AD-A776-93498373AF68}" destId="{C2FEE288-731B-4C9E-9707-59A27621FBA6}" srcOrd="14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3FCE3F-5F34-4A48-9667-10010FAD9FD3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12929210-FF81-4EEB-BEAF-F68DB12B89C6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Development of mid-and long-term strategies for advanced HRD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5B5194C2-885D-4F5B-B97C-753CB7C19772}" type="parTrans" cxnId="{AE273695-7EC7-40E0-A8A3-93BE9E132D07}">
      <dgm:prSet/>
      <dgm:spPr/>
      <dgm:t>
        <a:bodyPr/>
        <a:lstStyle/>
        <a:p>
          <a:pPr latinLnBrk="1"/>
          <a:endParaRPr lang="ko-KR" altLang="en-US"/>
        </a:p>
      </dgm:t>
    </dgm:pt>
    <dgm:pt modelId="{5563AF96-7331-451C-A48E-DA52A575BB52}" type="sibTrans" cxnId="{AE273695-7EC7-40E0-A8A3-93BE9E132D07}">
      <dgm:prSet/>
      <dgm:spPr/>
      <dgm:t>
        <a:bodyPr/>
        <a:lstStyle/>
        <a:p>
          <a:pPr latinLnBrk="1"/>
          <a:endParaRPr lang="ko-KR" altLang="en-US"/>
        </a:p>
      </dgm:t>
    </dgm:pt>
    <dgm:pt modelId="{878D09BC-0883-4CB9-A655-6C0671AA0B9A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Strategies for high quality human resources in the field of science and technology</a:t>
          </a:r>
          <a:endParaRPr lang="ko-KR" altLang="en-US" sz="1600" b="1" dirty="0">
            <a:latin typeface="Arial" pitchFamily="34" charset="0"/>
            <a:cs typeface="Arial" pitchFamily="34" charset="0"/>
          </a:endParaRPr>
        </a:p>
      </dgm:t>
    </dgm:pt>
    <dgm:pt modelId="{E220696F-06E4-4E1D-87BD-7C57D87AB55E}" type="parTrans" cxnId="{208EF439-72C8-477E-B8C6-A1DB3AF60F10}">
      <dgm:prSet/>
      <dgm:spPr/>
      <dgm:t>
        <a:bodyPr/>
        <a:lstStyle/>
        <a:p>
          <a:pPr latinLnBrk="1"/>
          <a:endParaRPr lang="ko-KR" altLang="en-US"/>
        </a:p>
      </dgm:t>
    </dgm:pt>
    <dgm:pt modelId="{17149E37-2EEE-4697-9A88-05FB56DAACCB}" type="sibTrans" cxnId="{208EF439-72C8-477E-B8C6-A1DB3AF60F10}">
      <dgm:prSet/>
      <dgm:spPr/>
      <dgm:t>
        <a:bodyPr/>
        <a:lstStyle/>
        <a:p>
          <a:pPr latinLnBrk="1"/>
          <a:endParaRPr lang="ko-KR" altLang="en-US"/>
        </a:p>
      </dgm:t>
    </dgm:pt>
    <dgm:pt modelId="{67F7E6ED-53F5-4A69-9FBF-5708D518195F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TVET system and infrastructure building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16A1CFF1-41C3-4C68-BBBC-EB926BF27E66}" type="parTrans" cxnId="{6E2D5C74-D937-4E24-A190-FDF59FE03187}">
      <dgm:prSet/>
      <dgm:spPr/>
      <dgm:t>
        <a:bodyPr/>
        <a:lstStyle/>
        <a:p>
          <a:pPr latinLnBrk="1"/>
          <a:endParaRPr lang="ko-KR" altLang="en-US"/>
        </a:p>
      </dgm:t>
    </dgm:pt>
    <dgm:pt modelId="{1B428C1E-0984-4CB2-9C9A-169CB6140469}" type="sibTrans" cxnId="{6E2D5C74-D937-4E24-A190-FDF59FE03187}">
      <dgm:prSet/>
      <dgm:spPr/>
      <dgm:t>
        <a:bodyPr/>
        <a:lstStyle/>
        <a:p>
          <a:pPr latinLnBrk="1"/>
          <a:endParaRPr lang="ko-KR" altLang="en-US"/>
        </a:p>
      </dgm:t>
    </dgm:pt>
    <dgm:pt modelId="{4D646FC2-1AA7-4CD8-ABF3-13AB23B5330D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Systems and facilities building to meet labor market demands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C364CD5D-4CC5-4285-A8AD-14FDE01A85ED}" type="parTrans" cxnId="{040DAAB9-F922-4F7F-96F5-E797C35D3077}">
      <dgm:prSet/>
      <dgm:spPr/>
      <dgm:t>
        <a:bodyPr/>
        <a:lstStyle/>
        <a:p>
          <a:pPr latinLnBrk="1"/>
          <a:endParaRPr lang="ko-KR" altLang="en-US"/>
        </a:p>
      </dgm:t>
    </dgm:pt>
    <dgm:pt modelId="{561D9B9C-F32F-4ACA-AF33-CB455AAF8F56}" type="sibTrans" cxnId="{040DAAB9-F922-4F7F-96F5-E797C35D3077}">
      <dgm:prSet/>
      <dgm:spPr/>
      <dgm:t>
        <a:bodyPr/>
        <a:lstStyle/>
        <a:p>
          <a:pPr latinLnBrk="1"/>
          <a:endParaRPr lang="ko-KR" altLang="en-US"/>
        </a:p>
      </dgm:t>
    </dgm:pt>
    <dgm:pt modelId="{CECE418F-4E6F-4E14-A9E0-660F3F3CF218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Knowledge sharing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77A4DC6C-9E49-44B3-BEDB-4483F1DB39D0}" type="parTrans" cxnId="{3EC8A2BB-F56E-49A8-85D6-7D4179F589C4}">
      <dgm:prSet/>
      <dgm:spPr/>
      <dgm:t>
        <a:bodyPr/>
        <a:lstStyle/>
        <a:p>
          <a:pPr latinLnBrk="1"/>
          <a:endParaRPr lang="ko-KR" altLang="en-US"/>
        </a:p>
      </dgm:t>
    </dgm:pt>
    <dgm:pt modelId="{A402C267-B46F-45B5-97DB-E2D4C723061C}" type="sibTrans" cxnId="{3EC8A2BB-F56E-49A8-85D6-7D4179F589C4}">
      <dgm:prSet/>
      <dgm:spPr/>
      <dgm:t>
        <a:bodyPr/>
        <a:lstStyle/>
        <a:p>
          <a:pPr latinLnBrk="1"/>
          <a:endParaRPr lang="ko-KR" altLang="en-US"/>
        </a:p>
      </dgm:t>
    </dgm:pt>
    <dgm:pt modelId="{E8B28DD5-B486-492E-B733-F8F0B7BBE641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Knowledge sharing for HRD among research institutes, universities and policy makers</a:t>
          </a:r>
          <a:endParaRPr lang="ko-KR" altLang="en-US" sz="1600" b="1" dirty="0" smtClean="0"/>
        </a:p>
      </dgm:t>
    </dgm:pt>
    <dgm:pt modelId="{C0F6C7E6-7159-4476-A882-73AED249066C}" type="sibTrans" cxnId="{9E4261C2-3E4B-48E8-B182-B74930714917}">
      <dgm:prSet/>
      <dgm:spPr/>
      <dgm:t>
        <a:bodyPr/>
        <a:lstStyle/>
        <a:p>
          <a:pPr latinLnBrk="1"/>
          <a:endParaRPr lang="ko-KR" altLang="en-US"/>
        </a:p>
      </dgm:t>
    </dgm:pt>
    <dgm:pt modelId="{95F81EDB-98A9-465F-BCAD-7066A5958F89}" type="parTrans" cxnId="{9E4261C2-3E4B-48E8-B182-B74930714917}">
      <dgm:prSet/>
      <dgm:spPr/>
      <dgm:t>
        <a:bodyPr/>
        <a:lstStyle/>
        <a:p>
          <a:pPr latinLnBrk="1"/>
          <a:endParaRPr lang="ko-KR" altLang="en-US"/>
        </a:p>
      </dgm:t>
    </dgm:pt>
    <dgm:pt modelId="{23331F1D-0950-4021-B610-34852321299B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awareness raising, learning materials development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BCB05136-E98D-4951-B00A-8EF3267501E0}" type="parTrans" cxnId="{646841B5-36C9-47A7-ABA3-5EBF1426E338}">
      <dgm:prSet/>
      <dgm:spPr/>
    </dgm:pt>
    <dgm:pt modelId="{EF1C654D-C771-48E4-8C6D-B34204E04FB1}" type="sibTrans" cxnId="{646841B5-36C9-47A7-ABA3-5EBF1426E338}">
      <dgm:prSet/>
      <dgm:spPr/>
    </dgm:pt>
    <dgm:pt modelId="{54D3CA1A-8CF2-40AD-A776-93498373AF68}" type="pres">
      <dgm:prSet presAssocID="{523FCE3F-5F34-4A48-9667-10010FAD9FD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59EBF22-F5D7-4CDD-AA7D-33BFDF47C91D}" type="pres">
      <dgm:prSet presAssocID="{12929210-FF81-4EEB-BEAF-F68DB12B89C6}" presName="circle1" presStyleLbl="node1" presStyleIdx="0" presStyleCnt="3"/>
      <dgm:spPr>
        <a:solidFill>
          <a:schemeClr val="accent2">
            <a:lumMod val="50000"/>
          </a:schemeClr>
        </a:solidFill>
      </dgm:spPr>
      <dgm:t>
        <a:bodyPr/>
        <a:lstStyle/>
        <a:p>
          <a:pPr latinLnBrk="1"/>
          <a:endParaRPr lang="ko-KR" altLang="en-US"/>
        </a:p>
      </dgm:t>
    </dgm:pt>
    <dgm:pt modelId="{3C85A040-CEC7-4E07-893C-2B12D5D46833}" type="pres">
      <dgm:prSet presAssocID="{12929210-FF81-4EEB-BEAF-F68DB12B89C6}" presName="space" presStyleCnt="0"/>
      <dgm:spPr/>
      <dgm:t>
        <a:bodyPr/>
        <a:lstStyle/>
        <a:p>
          <a:pPr latinLnBrk="1"/>
          <a:endParaRPr lang="ko-KR" altLang="en-US"/>
        </a:p>
      </dgm:t>
    </dgm:pt>
    <dgm:pt modelId="{5E12FB8D-5542-4BBC-8C96-F13F9589044E}" type="pres">
      <dgm:prSet presAssocID="{12929210-FF81-4EEB-BEAF-F68DB12B89C6}" presName="rect1" presStyleLbl="alignAcc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CE6873D8-83D3-418F-8025-76396CD9ED1D}" type="pres">
      <dgm:prSet presAssocID="{67F7E6ED-53F5-4A69-9FBF-5708D518195F}" presName="vertSpace2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1C2B25A9-4AA8-42D9-BC38-3B37965E3BE3}" type="pres">
      <dgm:prSet presAssocID="{67F7E6ED-53F5-4A69-9FBF-5708D518195F}" presName="circle2" presStyleLbl="node1" presStyleIdx="1" presStyleCnt="3"/>
      <dgm:spPr>
        <a:solidFill>
          <a:schemeClr val="accent2">
            <a:lumMod val="75000"/>
          </a:schemeClr>
        </a:solidFill>
      </dgm:spPr>
      <dgm:t>
        <a:bodyPr/>
        <a:lstStyle/>
        <a:p>
          <a:pPr latinLnBrk="1"/>
          <a:endParaRPr lang="ko-KR" altLang="en-US"/>
        </a:p>
      </dgm:t>
    </dgm:pt>
    <dgm:pt modelId="{6C0E986C-18E9-495E-AF59-FC243882D403}" type="pres">
      <dgm:prSet presAssocID="{67F7E6ED-53F5-4A69-9FBF-5708D518195F}" presName="rect2" presStyleLbl="alignAcc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1AE9BF10-2DE3-4766-A24E-90882ECD35B7}" type="pres">
      <dgm:prSet presAssocID="{CECE418F-4E6F-4E14-A9E0-660F3F3CF218}" presName="vertSpace3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6BF12807-A453-495F-B6D7-259E35E1FCFB}" type="pres">
      <dgm:prSet presAssocID="{CECE418F-4E6F-4E14-A9E0-660F3F3CF218}" presName="circle3" presStyleLbl="node1" presStyleIdx="2" presStyleCnt="3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latinLnBrk="1"/>
          <a:endParaRPr lang="ko-KR" altLang="en-US"/>
        </a:p>
      </dgm:t>
    </dgm:pt>
    <dgm:pt modelId="{0C402125-B034-4936-A4CC-7B2CC1CF1E4F}" type="pres">
      <dgm:prSet presAssocID="{CECE418F-4E6F-4E14-A9E0-660F3F3CF218}" presName="rect3" presStyleLbl="alignAcc1" presStyleIdx="2" presStyleCnt="3" custScaleX="100000" custLinFactNeighborX="-190" custLinFactNeighborY="1333"/>
      <dgm:spPr/>
      <dgm:t>
        <a:bodyPr/>
        <a:lstStyle/>
        <a:p>
          <a:pPr latinLnBrk="1"/>
          <a:endParaRPr lang="ko-KR" altLang="en-US"/>
        </a:p>
      </dgm:t>
    </dgm:pt>
    <dgm:pt modelId="{7EC0FA6F-B8D7-47CA-8638-18F00D7430A4}" type="pres">
      <dgm:prSet presAssocID="{12929210-FF81-4EEB-BEAF-F68DB12B89C6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955B860-4321-4AA2-9EFA-4A6554DF3B44}" type="pres">
      <dgm:prSet presAssocID="{12929210-FF81-4EEB-BEAF-F68DB12B89C6}" presName="rect1ChTx" presStyleLbl="alignAcc1" presStyleIdx="2" presStyleCnt="3" custScaleX="118385" custLinFactNeighborX="-193" custLinFactNeighborY="140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E33A627-AD78-4AB6-A4E8-485E6CE5999D}" type="pres">
      <dgm:prSet presAssocID="{67F7E6ED-53F5-4A69-9FBF-5708D518195F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6D8B0B1-D439-4B8C-B040-F5EB75904FCA}" type="pres">
      <dgm:prSet presAssocID="{67F7E6ED-53F5-4A69-9FBF-5708D518195F}" presName="rect2ChTx" presStyleLbl="alignAcc1" presStyleIdx="2" presStyleCnt="3" custScaleX="12356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C8D148A-CAA5-48DC-9C15-161E65A69CE8}" type="pres">
      <dgm:prSet presAssocID="{CECE418F-4E6F-4E14-A9E0-660F3F3CF218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2FEE288-731B-4C9E-9707-59A27621FBA6}" type="pres">
      <dgm:prSet presAssocID="{CECE418F-4E6F-4E14-A9E0-660F3F3CF218}" presName="rect3ChTx" presStyleLbl="alignAcc1" presStyleIdx="2" presStyleCnt="3" custLinFactNeighborX="193" custLinFactNeighborY="133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9E4261C2-3E4B-48E8-B182-B74930714917}" srcId="{CECE418F-4E6F-4E14-A9E0-660F3F3CF218}" destId="{E8B28DD5-B486-492E-B733-F8F0B7BBE641}" srcOrd="0" destOrd="0" parTransId="{95F81EDB-98A9-465F-BCAD-7066A5958F89}" sibTransId="{C0F6C7E6-7159-4476-A882-73AED249066C}"/>
    <dgm:cxn modelId="{3EC8A2BB-F56E-49A8-85D6-7D4179F589C4}" srcId="{523FCE3F-5F34-4A48-9667-10010FAD9FD3}" destId="{CECE418F-4E6F-4E14-A9E0-660F3F3CF218}" srcOrd="2" destOrd="0" parTransId="{77A4DC6C-9E49-44B3-BEDB-4483F1DB39D0}" sibTransId="{A402C267-B46F-45B5-97DB-E2D4C723061C}"/>
    <dgm:cxn modelId="{9A61BC6B-1371-4B0D-A2DC-E4D20A4971E3}" type="presOf" srcId="{12929210-FF81-4EEB-BEAF-F68DB12B89C6}" destId="{5E12FB8D-5542-4BBC-8C96-F13F9589044E}" srcOrd="0" destOrd="0" presId="urn:microsoft.com/office/officeart/2005/8/layout/target3"/>
    <dgm:cxn modelId="{040DAAB9-F922-4F7F-96F5-E797C35D3077}" srcId="{67F7E6ED-53F5-4A69-9FBF-5708D518195F}" destId="{4D646FC2-1AA7-4CD8-ABF3-13AB23B5330D}" srcOrd="0" destOrd="0" parTransId="{C364CD5D-4CC5-4285-A8AD-14FDE01A85ED}" sibTransId="{561D9B9C-F32F-4ACA-AF33-CB455AAF8F56}"/>
    <dgm:cxn modelId="{12F20D77-B902-4F94-AA9A-B0C0B15EED7D}" type="presOf" srcId="{23331F1D-0950-4021-B610-34852321299B}" destId="{46D8B0B1-D439-4B8C-B040-F5EB75904FCA}" srcOrd="0" destOrd="1" presId="urn:microsoft.com/office/officeart/2005/8/layout/target3"/>
    <dgm:cxn modelId="{F6BACCAA-F6A0-471B-AEF9-D43CA73F7987}" type="presOf" srcId="{878D09BC-0883-4CB9-A655-6C0671AA0B9A}" destId="{9955B860-4321-4AA2-9EFA-4A6554DF3B44}" srcOrd="0" destOrd="0" presId="urn:microsoft.com/office/officeart/2005/8/layout/target3"/>
    <dgm:cxn modelId="{B07518EB-5D0E-49A0-B57E-2FC3D318C0F6}" type="presOf" srcId="{523FCE3F-5F34-4A48-9667-10010FAD9FD3}" destId="{54D3CA1A-8CF2-40AD-A776-93498373AF68}" srcOrd="0" destOrd="0" presId="urn:microsoft.com/office/officeart/2005/8/layout/target3"/>
    <dgm:cxn modelId="{661201C1-52CB-489D-8979-EDB3020CC56C}" type="presOf" srcId="{CECE418F-4E6F-4E14-A9E0-660F3F3CF218}" destId="{8C8D148A-CAA5-48DC-9C15-161E65A69CE8}" srcOrd="1" destOrd="0" presId="urn:microsoft.com/office/officeart/2005/8/layout/target3"/>
    <dgm:cxn modelId="{8C8A48F4-C992-4E88-8F74-7B4E3DDF6C87}" type="presOf" srcId="{67F7E6ED-53F5-4A69-9FBF-5708D518195F}" destId="{6C0E986C-18E9-495E-AF59-FC243882D403}" srcOrd="0" destOrd="0" presId="urn:microsoft.com/office/officeart/2005/8/layout/target3"/>
    <dgm:cxn modelId="{53195424-DE5B-44A7-8927-1A01C54BB57A}" type="presOf" srcId="{4D646FC2-1AA7-4CD8-ABF3-13AB23B5330D}" destId="{46D8B0B1-D439-4B8C-B040-F5EB75904FCA}" srcOrd="0" destOrd="0" presId="urn:microsoft.com/office/officeart/2005/8/layout/target3"/>
    <dgm:cxn modelId="{208EF439-72C8-477E-B8C6-A1DB3AF60F10}" srcId="{12929210-FF81-4EEB-BEAF-F68DB12B89C6}" destId="{878D09BC-0883-4CB9-A655-6C0671AA0B9A}" srcOrd="0" destOrd="0" parTransId="{E220696F-06E4-4E1D-87BD-7C57D87AB55E}" sibTransId="{17149E37-2EEE-4697-9A88-05FB56DAACCB}"/>
    <dgm:cxn modelId="{F360FE76-D4AF-4F68-8805-D14A6D62F3AA}" type="presOf" srcId="{CECE418F-4E6F-4E14-A9E0-660F3F3CF218}" destId="{0C402125-B034-4936-A4CC-7B2CC1CF1E4F}" srcOrd="0" destOrd="0" presId="urn:microsoft.com/office/officeart/2005/8/layout/target3"/>
    <dgm:cxn modelId="{D05DF249-1A3A-42F6-B375-8DB7AE64AEB2}" type="presOf" srcId="{67F7E6ED-53F5-4A69-9FBF-5708D518195F}" destId="{EE33A627-AD78-4AB6-A4E8-485E6CE5999D}" srcOrd="1" destOrd="0" presId="urn:microsoft.com/office/officeart/2005/8/layout/target3"/>
    <dgm:cxn modelId="{AE273695-7EC7-40E0-A8A3-93BE9E132D07}" srcId="{523FCE3F-5F34-4A48-9667-10010FAD9FD3}" destId="{12929210-FF81-4EEB-BEAF-F68DB12B89C6}" srcOrd="0" destOrd="0" parTransId="{5B5194C2-885D-4F5B-B97C-753CB7C19772}" sibTransId="{5563AF96-7331-451C-A48E-DA52A575BB52}"/>
    <dgm:cxn modelId="{486B767C-30FC-45D3-864A-4A3C44B10F6F}" type="presOf" srcId="{12929210-FF81-4EEB-BEAF-F68DB12B89C6}" destId="{7EC0FA6F-B8D7-47CA-8638-18F00D7430A4}" srcOrd="1" destOrd="0" presId="urn:microsoft.com/office/officeart/2005/8/layout/target3"/>
    <dgm:cxn modelId="{646841B5-36C9-47A7-ABA3-5EBF1426E338}" srcId="{67F7E6ED-53F5-4A69-9FBF-5708D518195F}" destId="{23331F1D-0950-4021-B610-34852321299B}" srcOrd="1" destOrd="0" parTransId="{BCB05136-E98D-4951-B00A-8EF3267501E0}" sibTransId="{EF1C654D-C771-48E4-8C6D-B34204E04FB1}"/>
    <dgm:cxn modelId="{6E2D5C74-D937-4E24-A190-FDF59FE03187}" srcId="{523FCE3F-5F34-4A48-9667-10010FAD9FD3}" destId="{67F7E6ED-53F5-4A69-9FBF-5708D518195F}" srcOrd="1" destOrd="0" parTransId="{16A1CFF1-41C3-4C68-BBBC-EB926BF27E66}" sibTransId="{1B428C1E-0984-4CB2-9C9A-169CB6140469}"/>
    <dgm:cxn modelId="{B5969CDF-518E-4DA2-885D-4EF53BB0085E}" type="presOf" srcId="{E8B28DD5-B486-492E-B733-F8F0B7BBE641}" destId="{C2FEE288-731B-4C9E-9707-59A27621FBA6}" srcOrd="0" destOrd="0" presId="urn:microsoft.com/office/officeart/2005/8/layout/target3"/>
    <dgm:cxn modelId="{EA3E4063-DE09-46F9-82AB-388F8D44497E}" type="presParOf" srcId="{54D3CA1A-8CF2-40AD-A776-93498373AF68}" destId="{A59EBF22-F5D7-4CDD-AA7D-33BFDF47C91D}" srcOrd="0" destOrd="0" presId="urn:microsoft.com/office/officeart/2005/8/layout/target3"/>
    <dgm:cxn modelId="{61DC17A6-F04E-4EFF-8203-A98539763976}" type="presParOf" srcId="{54D3CA1A-8CF2-40AD-A776-93498373AF68}" destId="{3C85A040-CEC7-4E07-893C-2B12D5D46833}" srcOrd="1" destOrd="0" presId="urn:microsoft.com/office/officeart/2005/8/layout/target3"/>
    <dgm:cxn modelId="{6D17DF53-2B8F-4F58-AFDE-ED9CE08B8123}" type="presParOf" srcId="{54D3CA1A-8CF2-40AD-A776-93498373AF68}" destId="{5E12FB8D-5542-4BBC-8C96-F13F9589044E}" srcOrd="2" destOrd="0" presId="urn:microsoft.com/office/officeart/2005/8/layout/target3"/>
    <dgm:cxn modelId="{EEB70682-5183-4CF9-AC5B-35CC17A518BB}" type="presParOf" srcId="{54D3CA1A-8CF2-40AD-A776-93498373AF68}" destId="{CE6873D8-83D3-418F-8025-76396CD9ED1D}" srcOrd="3" destOrd="0" presId="urn:microsoft.com/office/officeart/2005/8/layout/target3"/>
    <dgm:cxn modelId="{D0CB5407-20A6-4F46-9A47-99ADC1683BE5}" type="presParOf" srcId="{54D3CA1A-8CF2-40AD-A776-93498373AF68}" destId="{1C2B25A9-4AA8-42D9-BC38-3B37965E3BE3}" srcOrd="4" destOrd="0" presId="urn:microsoft.com/office/officeart/2005/8/layout/target3"/>
    <dgm:cxn modelId="{93D5A543-FB73-4359-8411-FC46735F446E}" type="presParOf" srcId="{54D3CA1A-8CF2-40AD-A776-93498373AF68}" destId="{6C0E986C-18E9-495E-AF59-FC243882D403}" srcOrd="5" destOrd="0" presId="urn:microsoft.com/office/officeart/2005/8/layout/target3"/>
    <dgm:cxn modelId="{03E8CA31-5DDB-4533-9267-43632B121A14}" type="presParOf" srcId="{54D3CA1A-8CF2-40AD-A776-93498373AF68}" destId="{1AE9BF10-2DE3-4766-A24E-90882ECD35B7}" srcOrd="6" destOrd="0" presId="urn:microsoft.com/office/officeart/2005/8/layout/target3"/>
    <dgm:cxn modelId="{6FFBEE12-B3BC-423A-9138-0573B4B021FF}" type="presParOf" srcId="{54D3CA1A-8CF2-40AD-A776-93498373AF68}" destId="{6BF12807-A453-495F-B6D7-259E35E1FCFB}" srcOrd="7" destOrd="0" presId="urn:microsoft.com/office/officeart/2005/8/layout/target3"/>
    <dgm:cxn modelId="{20F3DDA5-A3DA-4354-939C-CAEBDDE629CB}" type="presParOf" srcId="{54D3CA1A-8CF2-40AD-A776-93498373AF68}" destId="{0C402125-B034-4936-A4CC-7B2CC1CF1E4F}" srcOrd="8" destOrd="0" presId="urn:microsoft.com/office/officeart/2005/8/layout/target3"/>
    <dgm:cxn modelId="{9E502A21-6935-4398-9C74-6F642E4DD328}" type="presParOf" srcId="{54D3CA1A-8CF2-40AD-A776-93498373AF68}" destId="{7EC0FA6F-B8D7-47CA-8638-18F00D7430A4}" srcOrd="9" destOrd="0" presId="urn:microsoft.com/office/officeart/2005/8/layout/target3"/>
    <dgm:cxn modelId="{39DB6102-1BA7-4A17-89A9-C33E4F34CA73}" type="presParOf" srcId="{54D3CA1A-8CF2-40AD-A776-93498373AF68}" destId="{9955B860-4321-4AA2-9EFA-4A6554DF3B44}" srcOrd="10" destOrd="0" presId="urn:microsoft.com/office/officeart/2005/8/layout/target3"/>
    <dgm:cxn modelId="{6216FDD5-A0E9-480B-A975-1C22244BBE30}" type="presParOf" srcId="{54D3CA1A-8CF2-40AD-A776-93498373AF68}" destId="{EE33A627-AD78-4AB6-A4E8-485E6CE5999D}" srcOrd="11" destOrd="0" presId="urn:microsoft.com/office/officeart/2005/8/layout/target3"/>
    <dgm:cxn modelId="{87E73283-AFE2-4B02-8629-EDB50C595DF7}" type="presParOf" srcId="{54D3CA1A-8CF2-40AD-A776-93498373AF68}" destId="{46D8B0B1-D439-4B8C-B040-F5EB75904FCA}" srcOrd="12" destOrd="0" presId="urn:microsoft.com/office/officeart/2005/8/layout/target3"/>
    <dgm:cxn modelId="{E33D8737-A94F-40CC-8C72-83464C06FBDE}" type="presParOf" srcId="{54D3CA1A-8CF2-40AD-A776-93498373AF68}" destId="{8C8D148A-CAA5-48DC-9C15-161E65A69CE8}" srcOrd="13" destOrd="0" presId="urn:microsoft.com/office/officeart/2005/8/layout/target3"/>
    <dgm:cxn modelId="{0E23EBCA-9732-48B2-883E-EDABEEB7D081}" type="presParOf" srcId="{54D3CA1A-8CF2-40AD-A776-93498373AF68}" destId="{C2FEE288-731B-4C9E-9707-59A27621FBA6}" srcOrd="14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23FCE3F-5F34-4A48-9667-10010FAD9FD3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12929210-FF81-4EEB-BEAF-F68DB12B89C6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Expansion of Health Infrastructure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5B5194C2-885D-4F5B-B97C-753CB7C19772}" type="parTrans" cxnId="{AE273695-7EC7-40E0-A8A3-93BE9E132D07}">
      <dgm:prSet/>
      <dgm:spPr/>
      <dgm:t>
        <a:bodyPr/>
        <a:lstStyle/>
        <a:p>
          <a:pPr latinLnBrk="1"/>
          <a:endParaRPr lang="ko-KR" altLang="en-US"/>
        </a:p>
      </dgm:t>
    </dgm:pt>
    <dgm:pt modelId="{5563AF96-7331-451C-A48E-DA52A575BB52}" type="sibTrans" cxnId="{AE273695-7EC7-40E0-A8A3-93BE9E132D07}">
      <dgm:prSet/>
      <dgm:spPr/>
      <dgm:t>
        <a:bodyPr/>
        <a:lstStyle/>
        <a:p>
          <a:pPr latinLnBrk="1"/>
          <a:endParaRPr lang="ko-KR" altLang="en-US"/>
        </a:p>
      </dgm:t>
    </dgm:pt>
    <dgm:pt modelId="{878D09BC-0883-4CB9-A655-6C0671AA0B9A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Existing hospital building projects completed by 2015</a:t>
          </a:r>
          <a:endParaRPr lang="ko-KR" altLang="en-US" sz="1600" b="1" dirty="0">
            <a:latin typeface="Arial" pitchFamily="34" charset="0"/>
            <a:cs typeface="Arial" pitchFamily="34" charset="0"/>
          </a:endParaRPr>
        </a:p>
      </dgm:t>
    </dgm:pt>
    <dgm:pt modelId="{E220696F-06E4-4E1D-87BD-7C57D87AB55E}" type="parTrans" cxnId="{208EF439-72C8-477E-B8C6-A1DB3AF60F10}">
      <dgm:prSet/>
      <dgm:spPr/>
      <dgm:t>
        <a:bodyPr/>
        <a:lstStyle/>
        <a:p>
          <a:pPr latinLnBrk="1"/>
          <a:endParaRPr lang="ko-KR" altLang="en-US"/>
        </a:p>
      </dgm:t>
    </dgm:pt>
    <dgm:pt modelId="{17149E37-2EEE-4697-9A88-05FB56DAACCB}" type="sibTrans" cxnId="{208EF439-72C8-477E-B8C6-A1DB3AF60F10}">
      <dgm:prSet/>
      <dgm:spPr/>
      <dgm:t>
        <a:bodyPr/>
        <a:lstStyle/>
        <a:p>
          <a:pPr latinLnBrk="1"/>
          <a:endParaRPr lang="ko-KR" altLang="en-US"/>
        </a:p>
      </dgm:t>
    </dgm:pt>
    <dgm:pt modelId="{67F7E6ED-53F5-4A69-9FBF-5708D518195F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Fostering adequate health workforce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16A1CFF1-41C3-4C68-BBBC-EB926BF27E66}" type="parTrans" cxnId="{6E2D5C74-D937-4E24-A190-FDF59FE03187}">
      <dgm:prSet/>
      <dgm:spPr/>
      <dgm:t>
        <a:bodyPr/>
        <a:lstStyle/>
        <a:p>
          <a:pPr latinLnBrk="1"/>
          <a:endParaRPr lang="ko-KR" altLang="en-US"/>
        </a:p>
      </dgm:t>
    </dgm:pt>
    <dgm:pt modelId="{1B428C1E-0984-4CB2-9C9A-169CB6140469}" type="sibTrans" cxnId="{6E2D5C74-D937-4E24-A190-FDF59FE03187}">
      <dgm:prSet/>
      <dgm:spPr/>
      <dgm:t>
        <a:bodyPr/>
        <a:lstStyle/>
        <a:p>
          <a:pPr latinLnBrk="1"/>
          <a:endParaRPr lang="ko-KR" altLang="en-US"/>
        </a:p>
      </dgm:t>
    </dgm:pt>
    <dgm:pt modelId="{4D646FC2-1AA7-4CD8-ABF3-13AB23B5330D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Invitational and local training programs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C364CD5D-4CC5-4285-A8AD-14FDE01A85ED}" type="parTrans" cxnId="{040DAAB9-F922-4F7F-96F5-E797C35D3077}">
      <dgm:prSet/>
      <dgm:spPr/>
      <dgm:t>
        <a:bodyPr/>
        <a:lstStyle/>
        <a:p>
          <a:pPr latinLnBrk="1"/>
          <a:endParaRPr lang="ko-KR" altLang="en-US"/>
        </a:p>
      </dgm:t>
    </dgm:pt>
    <dgm:pt modelId="{561D9B9C-F32F-4ACA-AF33-CB455AAF8F56}" type="sibTrans" cxnId="{040DAAB9-F922-4F7F-96F5-E797C35D3077}">
      <dgm:prSet/>
      <dgm:spPr/>
      <dgm:t>
        <a:bodyPr/>
        <a:lstStyle/>
        <a:p>
          <a:pPr latinLnBrk="1"/>
          <a:endParaRPr lang="ko-KR" altLang="en-US"/>
        </a:p>
      </dgm:t>
    </dgm:pt>
    <dgm:pt modelId="{CECE418F-4E6F-4E14-A9E0-660F3F3CF218}">
      <dgm:prSet phldrT="[텍스트]" custT="1"/>
      <dgm:spPr/>
      <dgm:t>
        <a:bodyPr/>
        <a:lstStyle/>
        <a:p>
          <a:pPr latinLnBrk="1"/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Enhancement of </a:t>
          </a:r>
          <a:r>
            <a:rPr lang="en-US" altLang="ko-KR" sz="2000" b="1" dirty="0" err="1" smtClean="0">
              <a:latin typeface="Arial" pitchFamily="34" charset="0"/>
              <a:cs typeface="Arial" pitchFamily="34" charset="0"/>
            </a:rPr>
            <a:t>sectoral</a:t>
          </a:r>
          <a:r>
            <a:rPr lang="en-US" altLang="ko-KR" sz="2000" b="1" dirty="0" smtClean="0">
              <a:latin typeface="Arial" pitchFamily="34" charset="0"/>
              <a:cs typeface="Arial" pitchFamily="34" charset="0"/>
            </a:rPr>
            <a:t> governance</a:t>
          </a:r>
          <a:endParaRPr lang="ko-KR" altLang="en-US" sz="2000" b="1" dirty="0">
            <a:latin typeface="Arial" pitchFamily="34" charset="0"/>
            <a:cs typeface="Arial" pitchFamily="34" charset="0"/>
          </a:endParaRPr>
        </a:p>
      </dgm:t>
    </dgm:pt>
    <dgm:pt modelId="{77A4DC6C-9E49-44B3-BEDB-4483F1DB39D0}" type="parTrans" cxnId="{3EC8A2BB-F56E-49A8-85D6-7D4179F589C4}">
      <dgm:prSet/>
      <dgm:spPr/>
      <dgm:t>
        <a:bodyPr/>
        <a:lstStyle/>
        <a:p>
          <a:pPr latinLnBrk="1"/>
          <a:endParaRPr lang="ko-KR" altLang="en-US"/>
        </a:p>
      </dgm:t>
    </dgm:pt>
    <dgm:pt modelId="{A402C267-B46F-45B5-97DB-E2D4C723061C}" type="sibTrans" cxnId="{3EC8A2BB-F56E-49A8-85D6-7D4179F589C4}">
      <dgm:prSet/>
      <dgm:spPr/>
      <dgm:t>
        <a:bodyPr/>
        <a:lstStyle/>
        <a:p>
          <a:pPr latinLnBrk="1"/>
          <a:endParaRPr lang="ko-KR" altLang="en-US"/>
        </a:p>
      </dgm:t>
    </dgm:pt>
    <dgm:pt modelId="{E8B28DD5-B486-492E-B733-F8F0B7BBE641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Participation in TWG in the health field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C0F6C7E6-7159-4476-A882-73AED249066C}" type="sibTrans" cxnId="{9E4261C2-3E4B-48E8-B182-B74930714917}">
      <dgm:prSet/>
      <dgm:spPr/>
      <dgm:t>
        <a:bodyPr/>
        <a:lstStyle/>
        <a:p>
          <a:pPr latinLnBrk="1"/>
          <a:endParaRPr lang="ko-KR" altLang="en-US"/>
        </a:p>
      </dgm:t>
    </dgm:pt>
    <dgm:pt modelId="{95F81EDB-98A9-465F-BCAD-7066A5958F89}" type="parTrans" cxnId="{9E4261C2-3E4B-48E8-B182-B74930714917}">
      <dgm:prSet/>
      <dgm:spPr/>
      <dgm:t>
        <a:bodyPr/>
        <a:lstStyle/>
        <a:p>
          <a:pPr latinLnBrk="1"/>
          <a:endParaRPr lang="ko-KR" altLang="en-US"/>
        </a:p>
      </dgm:t>
    </dgm:pt>
    <dgm:pt modelId="{DB72750B-8060-4A69-BB43-09E64F31E20A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Strengthened post-project management</a:t>
          </a:r>
          <a:endParaRPr lang="ko-KR" altLang="en-US" sz="1600" b="1" dirty="0">
            <a:latin typeface="Arial" pitchFamily="34" charset="0"/>
            <a:cs typeface="Arial" pitchFamily="34" charset="0"/>
          </a:endParaRPr>
        </a:p>
      </dgm:t>
    </dgm:pt>
    <dgm:pt modelId="{FA4C3805-0C55-4E26-B3AA-78711BD430F6}" type="parTrans" cxnId="{CC3D75B0-118F-48F5-83A0-56FBD0078FD5}">
      <dgm:prSet/>
      <dgm:spPr/>
      <dgm:t>
        <a:bodyPr/>
        <a:lstStyle/>
        <a:p>
          <a:pPr latinLnBrk="1"/>
          <a:endParaRPr lang="ko-KR" altLang="en-US"/>
        </a:p>
      </dgm:t>
    </dgm:pt>
    <dgm:pt modelId="{441569BC-590B-412A-8653-C2938DA27323}" type="sibTrans" cxnId="{CC3D75B0-118F-48F5-83A0-56FBD0078FD5}">
      <dgm:prSet/>
      <dgm:spPr/>
      <dgm:t>
        <a:bodyPr/>
        <a:lstStyle/>
        <a:p>
          <a:pPr latinLnBrk="1"/>
          <a:endParaRPr lang="ko-KR" altLang="en-US"/>
        </a:p>
      </dgm:t>
    </dgm:pt>
    <dgm:pt modelId="{B8006B66-2501-44D9-B25E-97B7A53D2806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Experts dispatch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11C715B1-4182-4C36-B18F-4B13751524A9}" type="parTrans" cxnId="{EBD7A54A-5CCE-471E-92E1-DC06628974C6}">
      <dgm:prSet/>
      <dgm:spPr/>
      <dgm:t>
        <a:bodyPr/>
        <a:lstStyle/>
        <a:p>
          <a:pPr latinLnBrk="1"/>
          <a:endParaRPr lang="ko-KR" altLang="en-US"/>
        </a:p>
      </dgm:t>
    </dgm:pt>
    <dgm:pt modelId="{E45F373C-07B7-426B-B706-85E8A62A49C4}" type="sibTrans" cxnId="{EBD7A54A-5CCE-471E-92E1-DC06628974C6}">
      <dgm:prSet/>
      <dgm:spPr/>
      <dgm:t>
        <a:bodyPr/>
        <a:lstStyle/>
        <a:p>
          <a:pPr latinLnBrk="1"/>
          <a:endParaRPr lang="ko-KR" altLang="en-US"/>
        </a:p>
      </dgm:t>
    </dgm:pt>
    <dgm:pt modelId="{A21FA46D-93CE-482B-8887-AFCC913DE165}">
      <dgm:prSet phldrT="[텍스트]" custT="1"/>
      <dgm:spPr/>
      <dgm:t>
        <a:bodyPr/>
        <a:lstStyle/>
        <a:p>
          <a:pPr latinLnBrk="1"/>
          <a:r>
            <a:rPr lang="en-US" altLang="ko-KR" sz="1600" b="1" dirty="0" smtClean="0">
              <a:latin typeface="Arial" pitchFamily="34" charset="0"/>
              <a:cs typeface="Arial" pitchFamily="34" charset="0"/>
            </a:rPr>
            <a:t>Budget support to be considered </a:t>
          </a:r>
          <a:endParaRPr lang="ko-KR" altLang="en-US" sz="1600" b="1" dirty="0" smtClean="0">
            <a:latin typeface="Arial" pitchFamily="34" charset="0"/>
            <a:cs typeface="Arial" pitchFamily="34" charset="0"/>
          </a:endParaRPr>
        </a:p>
      </dgm:t>
    </dgm:pt>
    <dgm:pt modelId="{86C6F818-5972-49F9-B33F-E76993A8EF6A}" type="parTrans" cxnId="{A7E0C83A-736F-4B17-9508-570398AAA85F}">
      <dgm:prSet/>
      <dgm:spPr/>
      <dgm:t>
        <a:bodyPr/>
        <a:lstStyle/>
        <a:p>
          <a:pPr latinLnBrk="1"/>
          <a:endParaRPr lang="ko-KR" altLang="en-US"/>
        </a:p>
      </dgm:t>
    </dgm:pt>
    <dgm:pt modelId="{29FAEAF1-D619-463D-BC28-A62A89390D3F}" type="sibTrans" cxnId="{A7E0C83A-736F-4B17-9508-570398AAA85F}">
      <dgm:prSet/>
      <dgm:spPr/>
      <dgm:t>
        <a:bodyPr/>
        <a:lstStyle/>
        <a:p>
          <a:pPr latinLnBrk="1"/>
          <a:endParaRPr lang="ko-KR" altLang="en-US"/>
        </a:p>
      </dgm:t>
    </dgm:pt>
    <dgm:pt modelId="{54D3CA1A-8CF2-40AD-A776-93498373AF68}" type="pres">
      <dgm:prSet presAssocID="{523FCE3F-5F34-4A48-9667-10010FAD9FD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59EBF22-F5D7-4CDD-AA7D-33BFDF47C91D}" type="pres">
      <dgm:prSet presAssocID="{12929210-FF81-4EEB-BEAF-F68DB12B89C6}" presName="circle1" presStyleLbl="node1" presStyleIdx="0" presStyleCnt="3"/>
      <dgm:spPr>
        <a:solidFill>
          <a:schemeClr val="accent5">
            <a:lumMod val="50000"/>
          </a:schemeClr>
        </a:solidFill>
      </dgm:spPr>
      <dgm:t>
        <a:bodyPr/>
        <a:lstStyle/>
        <a:p>
          <a:pPr latinLnBrk="1"/>
          <a:endParaRPr lang="ko-KR" altLang="en-US"/>
        </a:p>
      </dgm:t>
    </dgm:pt>
    <dgm:pt modelId="{3C85A040-CEC7-4E07-893C-2B12D5D46833}" type="pres">
      <dgm:prSet presAssocID="{12929210-FF81-4EEB-BEAF-F68DB12B89C6}" presName="space" presStyleCnt="0"/>
      <dgm:spPr/>
    </dgm:pt>
    <dgm:pt modelId="{5E12FB8D-5542-4BBC-8C96-F13F9589044E}" type="pres">
      <dgm:prSet presAssocID="{12929210-FF81-4EEB-BEAF-F68DB12B89C6}" presName="rect1" presStyleLbl="alignAcc1" presStyleIdx="0" presStyleCnt="3" custLinFactNeighborX="-190" custLinFactNeighborY="-1158"/>
      <dgm:spPr/>
      <dgm:t>
        <a:bodyPr/>
        <a:lstStyle/>
        <a:p>
          <a:pPr latinLnBrk="1"/>
          <a:endParaRPr lang="ko-KR" altLang="en-US"/>
        </a:p>
      </dgm:t>
    </dgm:pt>
    <dgm:pt modelId="{CE6873D8-83D3-418F-8025-76396CD9ED1D}" type="pres">
      <dgm:prSet presAssocID="{67F7E6ED-53F5-4A69-9FBF-5708D518195F}" presName="vertSpace2" presStyleLbl="node1" presStyleIdx="0" presStyleCnt="3"/>
      <dgm:spPr/>
    </dgm:pt>
    <dgm:pt modelId="{1C2B25A9-4AA8-42D9-BC38-3B37965E3BE3}" type="pres">
      <dgm:prSet presAssocID="{67F7E6ED-53F5-4A69-9FBF-5708D518195F}" presName="circle2" presStyleLbl="node1" presStyleIdx="1" presStyleCnt="3"/>
      <dgm:spPr>
        <a:solidFill>
          <a:schemeClr val="accent5">
            <a:lumMod val="75000"/>
          </a:schemeClr>
        </a:solidFill>
      </dgm:spPr>
      <dgm:t>
        <a:bodyPr/>
        <a:lstStyle/>
        <a:p>
          <a:pPr latinLnBrk="1"/>
          <a:endParaRPr lang="ko-KR" altLang="en-US"/>
        </a:p>
      </dgm:t>
    </dgm:pt>
    <dgm:pt modelId="{6C0E986C-18E9-495E-AF59-FC243882D403}" type="pres">
      <dgm:prSet presAssocID="{67F7E6ED-53F5-4A69-9FBF-5708D518195F}" presName="rect2" presStyleLbl="alignAcc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1AE9BF10-2DE3-4766-A24E-90882ECD35B7}" type="pres">
      <dgm:prSet presAssocID="{CECE418F-4E6F-4E14-A9E0-660F3F3CF218}" presName="vertSpace3" presStyleLbl="node1" presStyleIdx="1" presStyleCnt="3"/>
      <dgm:spPr/>
    </dgm:pt>
    <dgm:pt modelId="{6BF12807-A453-495F-B6D7-259E35E1FCFB}" type="pres">
      <dgm:prSet presAssocID="{CECE418F-4E6F-4E14-A9E0-660F3F3CF218}" presName="circle3" presStyleLbl="node1" presStyleIdx="2" presStyleCnt="3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latinLnBrk="1"/>
          <a:endParaRPr lang="ko-KR" altLang="en-US"/>
        </a:p>
      </dgm:t>
    </dgm:pt>
    <dgm:pt modelId="{0C402125-B034-4936-A4CC-7B2CC1CF1E4F}" type="pres">
      <dgm:prSet presAssocID="{CECE418F-4E6F-4E14-A9E0-660F3F3CF218}" presName="rect3" presStyleLbl="alignAcc1" presStyleIdx="2" presStyleCnt="3" custScaleX="100000" custLinFactNeighborX="-93" custLinFactNeighborY="1333"/>
      <dgm:spPr/>
      <dgm:t>
        <a:bodyPr/>
        <a:lstStyle/>
        <a:p>
          <a:pPr latinLnBrk="1"/>
          <a:endParaRPr lang="ko-KR" altLang="en-US"/>
        </a:p>
      </dgm:t>
    </dgm:pt>
    <dgm:pt modelId="{7EC0FA6F-B8D7-47CA-8638-18F00D7430A4}" type="pres">
      <dgm:prSet presAssocID="{12929210-FF81-4EEB-BEAF-F68DB12B89C6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955B860-4321-4AA2-9EFA-4A6554DF3B44}" type="pres">
      <dgm:prSet presAssocID="{12929210-FF81-4EEB-BEAF-F68DB12B89C6}" presName="rect1ChTx" presStyleLbl="alignAcc1" presStyleIdx="2" presStyleCnt="3" custScaleX="11398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E33A627-AD78-4AB6-A4E8-485E6CE5999D}" type="pres">
      <dgm:prSet presAssocID="{67F7E6ED-53F5-4A69-9FBF-5708D518195F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6D8B0B1-D439-4B8C-B040-F5EB75904FCA}" type="pres">
      <dgm:prSet presAssocID="{67F7E6ED-53F5-4A69-9FBF-5708D518195F}" presName="rect2ChTx" presStyleLbl="alignAcc1" presStyleIdx="2" presStyleCnt="3" custScaleX="11139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C8D148A-CAA5-48DC-9C15-161E65A69CE8}" type="pres">
      <dgm:prSet presAssocID="{CECE418F-4E6F-4E14-A9E0-660F3F3CF218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2FEE288-731B-4C9E-9707-59A27621FBA6}" type="pres">
      <dgm:prSet presAssocID="{CECE418F-4E6F-4E14-A9E0-660F3F3CF218}" presName="rect3ChTx" presStyleLbl="alignAcc1" presStyleIdx="2" presStyleCnt="3" custScaleX="11139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9E4261C2-3E4B-48E8-B182-B74930714917}" srcId="{CECE418F-4E6F-4E14-A9E0-660F3F3CF218}" destId="{E8B28DD5-B486-492E-B733-F8F0B7BBE641}" srcOrd="0" destOrd="0" parTransId="{95F81EDB-98A9-465F-BCAD-7066A5958F89}" sibTransId="{C0F6C7E6-7159-4476-A882-73AED249066C}"/>
    <dgm:cxn modelId="{42E480F5-092D-463C-9123-7863F99BC17D}" type="presOf" srcId="{12929210-FF81-4EEB-BEAF-F68DB12B89C6}" destId="{7EC0FA6F-B8D7-47CA-8638-18F00D7430A4}" srcOrd="1" destOrd="0" presId="urn:microsoft.com/office/officeart/2005/8/layout/target3"/>
    <dgm:cxn modelId="{3EC8A2BB-F56E-49A8-85D6-7D4179F589C4}" srcId="{523FCE3F-5F34-4A48-9667-10010FAD9FD3}" destId="{CECE418F-4E6F-4E14-A9E0-660F3F3CF218}" srcOrd="2" destOrd="0" parTransId="{77A4DC6C-9E49-44B3-BEDB-4483F1DB39D0}" sibTransId="{A402C267-B46F-45B5-97DB-E2D4C723061C}"/>
    <dgm:cxn modelId="{EBD7A54A-5CCE-471E-92E1-DC06628974C6}" srcId="{67F7E6ED-53F5-4A69-9FBF-5708D518195F}" destId="{B8006B66-2501-44D9-B25E-97B7A53D2806}" srcOrd="1" destOrd="0" parTransId="{11C715B1-4182-4C36-B18F-4B13751524A9}" sibTransId="{E45F373C-07B7-426B-B706-85E8A62A49C4}"/>
    <dgm:cxn modelId="{AE2C068F-59E9-4A82-A178-BC44D31C657C}" type="presOf" srcId="{E8B28DD5-B486-492E-B733-F8F0B7BBE641}" destId="{C2FEE288-731B-4C9E-9707-59A27621FBA6}" srcOrd="0" destOrd="0" presId="urn:microsoft.com/office/officeart/2005/8/layout/target3"/>
    <dgm:cxn modelId="{CC3D75B0-118F-48F5-83A0-56FBD0078FD5}" srcId="{12929210-FF81-4EEB-BEAF-F68DB12B89C6}" destId="{DB72750B-8060-4A69-BB43-09E64F31E20A}" srcOrd="1" destOrd="0" parTransId="{FA4C3805-0C55-4E26-B3AA-78711BD430F6}" sibTransId="{441569BC-590B-412A-8653-C2938DA27323}"/>
    <dgm:cxn modelId="{040DAAB9-F922-4F7F-96F5-E797C35D3077}" srcId="{67F7E6ED-53F5-4A69-9FBF-5708D518195F}" destId="{4D646FC2-1AA7-4CD8-ABF3-13AB23B5330D}" srcOrd="0" destOrd="0" parTransId="{C364CD5D-4CC5-4285-A8AD-14FDE01A85ED}" sibTransId="{561D9B9C-F32F-4ACA-AF33-CB455AAF8F56}"/>
    <dgm:cxn modelId="{6D4EC750-7C0B-4FDB-8C1C-046449A07C25}" type="presOf" srcId="{67F7E6ED-53F5-4A69-9FBF-5708D518195F}" destId="{6C0E986C-18E9-495E-AF59-FC243882D403}" srcOrd="0" destOrd="0" presId="urn:microsoft.com/office/officeart/2005/8/layout/target3"/>
    <dgm:cxn modelId="{421F03D6-2EBB-4BFB-B194-3923B8029CAA}" type="presOf" srcId="{B8006B66-2501-44D9-B25E-97B7A53D2806}" destId="{46D8B0B1-D439-4B8C-B040-F5EB75904FCA}" srcOrd="0" destOrd="1" presId="urn:microsoft.com/office/officeart/2005/8/layout/target3"/>
    <dgm:cxn modelId="{93F8F205-4FA3-4ED4-A18A-454958BF974E}" type="presOf" srcId="{CECE418F-4E6F-4E14-A9E0-660F3F3CF218}" destId="{8C8D148A-CAA5-48DC-9C15-161E65A69CE8}" srcOrd="1" destOrd="0" presId="urn:microsoft.com/office/officeart/2005/8/layout/target3"/>
    <dgm:cxn modelId="{3BB2B341-1DD3-459B-B49C-D6C39579BDCD}" type="presOf" srcId="{DB72750B-8060-4A69-BB43-09E64F31E20A}" destId="{9955B860-4321-4AA2-9EFA-4A6554DF3B44}" srcOrd="0" destOrd="1" presId="urn:microsoft.com/office/officeart/2005/8/layout/target3"/>
    <dgm:cxn modelId="{0980E2EB-6E80-45E5-8517-9D5291FBBBFA}" type="presOf" srcId="{878D09BC-0883-4CB9-A655-6C0671AA0B9A}" destId="{9955B860-4321-4AA2-9EFA-4A6554DF3B44}" srcOrd="0" destOrd="0" presId="urn:microsoft.com/office/officeart/2005/8/layout/target3"/>
    <dgm:cxn modelId="{5D50ADCF-792C-4FF2-8413-73A36B1F7482}" type="presOf" srcId="{67F7E6ED-53F5-4A69-9FBF-5708D518195F}" destId="{EE33A627-AD78-4AB6-A4E8-485E6CE5999D}" srcOrd="1" destOrd="0" presId="urn:microsoft.com/office/officeart/2005/8/layout/target3"/>
    <dgm:cxn modelId="{A7E0C83A-736F-4B17-9508-570398AAA85F}" srcId="{CECE418F-4E6F-4E14-A9E0-660F3F3CF218}" destId="{A21FA46D-93CE-482B-8887-AFCC913DE165}" srcOrd="1" destOrd="0" parTransId="{86C6F818-5972-49F9-B33F-E76993A8EF6A}" sibTransId="{29FAEAF1-D619-463D-BC28-A62A89390D3F}"/>
    <dgm:cxn modelId="{FCF559A8-B537-42C0-88B8-02AF80A96971}" type="presOf" srcId="{12929210-FF81-4EEB-BEAF-F68DB12B89C6}" destId="{5E12FB8D-5542-4BBC-8C96-F13F9589044E}" srcOrd="0" destOrd="0" presId="urn:microsoft.com/office/officeart/2005/8/layout/target3"/>
    <dgm:cxn modelId="{208EF439-72C8-477E-B8C6-A1DB3AF60F10}" srcId="{12929210-FF81-4EEB-BEAF-F68DB12B89C6}" destId="{878D09BC-0883-4CB9-A655-6C0671AA0B9A}" srcOrd="0" destOrd="0" parTransId="{E220696F-06E4-4E1D-87BD-7C57D87AB55E}" sibTransId="{17149E37-2EEE-4697-9A88-05FB56DAACCB}"/>
    <dgm:cxn modelId="{41FB9BB3-92B4-4917-A1C4-BFF99FD6A125}" type="presOf" srcId="{4D646FC2-1AA7-4CD8-ABF3-13AB23B5330D}" destId="{46D8B0B1-D439-4B8C-B040-F5EB75904FCA}" srcOrd="0" destOrd="0" presId="urn:microsoft.com/office/officeart/2005/8/layout/target3"/>
    <dgm:cxn modelId="{E710E571-5334-499A-AB0F-777C72E035BE}" type="presOf" srcId="{523FCE3F-5F34-4A48-9667-10010FAD9FD3}" destId="{54D3CA1A-8CF2-40AD-A776-93498373AF68}" srcOrd="0" destOrd="0" presId="urn:microsoft.com/office/officeart/2005/8/layout/target3"/>
    <dgm:cxn modelId="{6059E86D-D87A-4952-88E1-8AE76911CDA8}" type="presOf" srcId="{A21FA46D-93CE-482B-8887-AFCC913DE165}" destId="{C2FEE288-731B-4C9E-9707-59A27621FBA6}" srcOrd="0" destOrd="1" presId="urn:microsoft.com/office/officeart/2005/8/layout/target3"/>
    <dgm:cxn modelId="{AE273695-7EC7-40E0-A8A3-93BE9E132D07}" srcId="{523FCE3F-5F34-4A48-9667-10010FAD9FD3}" destId="{12929210-FF81-4EEB-BEAF-F68DB12B89C6}" srcOrd="0" destOrd="0" parTransId="{5B5194C2-885D-4F5B-B97C-753CB7C19772}" sibTransId="{5563AF96-7331-451C-A48E-DA52A575BB52}"/>
    <dgm:cxn modelId="{6E2D5C74-D937-4E24-A190-FDF59FE03187}" srcId="{523FCE3F-5F34-4A48-9667-10010FAD9FD3}" destId="{67F7E6ED-53F5-4A69-9FBF-5708D518195F}" srcOrd="1" destOrd="0" parTransId="{16A1CFF1-41C3-4C68-BBBC-EB926BF27E66}" sibTransId="{1B428C1E-0984-4CB2-9C9A-169CB6140469}"/>
    <dgm:cxn modelId="{592CD6C2-052F-4B81-AB57-D0F92BFE2C83}" type="presOf" srcId="{CECE418F-4E6F-4E14-A9E0-660F3F3CF218}" destId="{0C402125-B034-4936-A4CC-7B2CC1CF1E4F}" srcOrd="0" destOrd="0" presId="urn:microsoft.com/office/officeart/2005/8/layout/target3"/>
    <dgm:cxn modelId="{CAA5FEF3-E589-481E-B62C-C80B5A0FF713}" type="presParOf" srcId="{54D3CA1A-8CF2-40AD-A776-93498373AF68}" destId="{A59EBF22-F5D7-4CDD-AA7D-33BFDF47C91D}" srcOrd="0" destOrd="0" presId="urn:microsoft.com/office/officeart/2005/8/layout/target3"/>
    <dgm:cxn modelId="{08ABEE35-C87C-479D-BF61-DDEAB665E261}" type="presParOf" srcId="{54D3CA1A-8CF2-40AD-A776-93498373AF68}" destId="{3C85A040-CEC7-4E07-893C-2B12D5D46833}" srcOrd="1" destOrd="0" presId="urn:microsoft.com/office/officeart/2005/8/layout/target3"/>
    <dgm:cxn modelId="{FD56C084-7C64-4512-B68E-1F18645BE2A4}" type="presParOf" srcId="{54D3CA1A-8CF2-40AD-A776-93498373AF68}" destId="{5E12FB8D-5542-4BBC-8C96-F13F9589044E}" srcOrd="2" destOrd="0" presId="urn:microsoft.com/office/officeart/2005/8/layout/target3"/>
    <dgm:cxn modelId="{905E3DDE-9979-4E97-BD6B-ECE557DA4DBC}" type="presParOf" srcId="{54D3CA1A-8CF2-40AD-A776-93498373AF68}" destId="{CE6873D8-83D3-418F-8025-76396CD9ED1D}" srcOrd="3" destOrd="0" presId="urn:microsoft.com/office/officeart/2005/8/layout/target3"/>
    <dgm:cxn modelId="{74C56832-FDAA-477F-855B-966D7F925564}" type="presParOf" srcId="{54D3CA1A-8CF2-40AD-A776-93498373AF68}" destId="{1C2B25A9-4AA8-42D9-BC38-3B37965E3BE3}" srcOrd="4" destOrd="0" presId="urn:microsoft.com/office/officeart/2005/8/layout/target3"/>
    <dgm:cxn modelId="{6AEE70BB-E0C1-44EC-8B62-036DA141BDB4}" type="presParOf" srcId="{54D3CA1A-8CF2-40AD-A776-93498373AF68}" destId="{6C0E986C-18E9-495E-AF59-FC243882D403}" srcOrd="5" destOrd="0" presId="urn:microsoft.com/office/officeart/2005/8/layout/target3"/>
    <dgm:cxn modelId="{F09490E4-BF99-4465-BF22-BA15014089F3}" type="presParOf" srcId="{54D3CA1A-8CF2-40AD-A776-93498373AF68}" destId="{1AE9BF10-2DE3-4766-A24E-90882ECD35B7}" srcOrd="6" destOrd="0" presId="urn:microsoft.com/office/officeart/2005/8/layout/target3"/>
    <dgm:cxn modelId="{7115334C-C2ED-4EA0-B4BA-BAAFA8232A23}" type="presParOf" srcId="{54D3CA1A-8CF2-40AD-A776-93498373AF68}" destId="{6BF12807-A453-495F-B6D7-259E35E1FCFB}" srcOrd="7" destOrd="0" presId="urn:microsoft.com/office/officeart/2005/8/layout/target3"/>
    <dgm:cxn modelId="{CF7BCAE9-D879-48DC-B1BB-4C96AFC2CC43}" type="presParOf" srcId="{54D3CA1A-8CF2-40AD-A776-93498373AF68}" destId="{0C402125-B034-4936-A4CC-7B2CC1CF1E4F}" srcOrd="8" destOrd="0" presId="urn:microsoft.com/office/officeart/2005/8/layout/target3"/>
    <dgm:cxn modelId="{FACB9B50-6369-4B54-A2B9-C34642E12371}" type="presParOf" srcId="{54D3CA1A-8CF2-40AD-A776-93498373AF68}" destId="{7EC0FA6F-B8D7-47CA-8638-18F00D7430A4}" srcOrd="9" destOrd="0" presId="urn:microsoft.com/office/officeart/2005/8/layout/target3"/>
    <dgm:cxn modelId="{1D1615E3-22A4-4165-83C6-25A143871274}" type="presParOf" srcId="{54D3CA1A-8CF2-40AD-A776-93498373AF68}" destId="{9955B860-4321-4AA2-9EFA-4A6554DF3B44}" srcOrd="10" destOrd="0" presId="urn:microsoft.com/office/officeart/2005/8/layout/target3"/>
    <dgm:cxn modelId="{CDFD884E-8ED8-4CD8-8ABE-7F27D6908A58}" type="presParOf" srcId="{54D3CA1A-8CF2-40AD-A776-93498373AF68}" destId="{EE33A627-AD78-4AB6-A4E8-485E6CE5999D}" srcOrd="11" destOrd="0" presId="urn:microsoft.com/office/officeart/2005/8/layout/target3"/>
    <dgm:cxn modelId="{4C250F6E-532D-4A4B-B429-660825C31522}" type="presParOf" srcId="{54D3CA1A-8CF2-40AD-A776-93498373AF68}" destId="{46D8B0B1-D439-4B8C-B040-F5EB75904FCA}" srcOrd="12" destOrd="0" presId="urn:microsoft.com/office/officeart/2005/8/layout/target3"/>
    <dgm:cxn modelId="{D7530602-5150-4F75-88B3-7ADA2ED9F383}" type="presParOf" srcId="{54D3CA1A-8CF2-40AD-A776-93498373AF68}" destId="{8C8D148A-CAA5-48DC-9C15-161E65A69CE8}" srcOrd="13" destOrd="0" presId="urn:microsoft.com/office/officeart/2005/8/layout/target3"/>
    <dgm:cxn modelId="{2167E152-30A6-47E3-A461-156F1226D59E}" type="presParOf" srcId="{54D3CA1A-8CF2-40AD-A776-93498373AF68}" destId="{C2FEE288-731B-4C9E-9707-59A27621FBA6}" srcOrd="14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0C8F11-61BF-405F-BDE5-20295ED76369}">
      <dsp:nvSpPr>
        <dsp:cNvPr id="0" name=""/>
        <dsp:cNvSpPr/>
      </dsp:nvSpPr>
      <dsp:spPr>
        <a:xfrm rot="10800000">
          <a:off x="1013210" y="21712"/>
          <a:ext cx="6244879" cy="92345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7220" tIns="91440" rIns="170688" bIns="91440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kern="1200" dirty="0" smtClean="0">
              <a:latin typeface="Arial" pitchFamily="34" charset="0"/>
              <a:cs typeface="Arial" pitchFamily="34" charset="0"/>
            </a:rPr>
            <a:t>CPS OVERVIEW</a:t>
          </a:r>
          <a:endParaRPr lang="ko-KR" altLang="en-US" sz="2400" kern="1200" dirty="0">
            <a:latin typeface="Arial" pitchFamily="34" charset="0"/>
            <a:cs typeface="Arial" pitchFamily="34" charset="0"/>
          </a:endParaRPr>
        </a:p>
      </dsp:txBody>
      <dsp:txXfrm rot="10800000">
        <a:off x="1013210" y="21712"/>
        <a:ext cx="6244879" cy="923459"/>
      </dsp:txXfrm>
    </dsp:sp>
    <dsp:sp modelId="{7A87863E-5939-45F2-9FAE-23DC6E0EF149}">
      <dsp:nvSpPr>
        <dsp:cNvPr id="0" name=""/>
        <dsp:cNvSpPr/>
      </dsp:nvSpPr>
      <dsp:spPr>
        <a:xfrm>
          <a:off x="926415" y="2568"/>
          <a:ext cx="923459" cy="92345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17D3A97-57C0-40E2-91B8-91B841EA408C}">
      <dsp:nvSpPr>
        <dsp:cNvPr id="0" name=""/>
        <dsp:cNvSpPr/>
      </dsp:nvSpPr>
      <dsp:spPr>
        <a:xfrm rot="10800000">
          <a:off x="897846" y="1191289"/>
          <a:ext cx="6432811" cy="92346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7220" tIns="91440" rIns="170688" bIns="91440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kern="1200" dirty="0" smtClean="0">
              <a:latin typeface="Arial" pitchFamily="34" charset="0"/>
              <a:cs typeface="Arial" pitchFamily="34" charset="0"/>
            </a:rPr>
            <a:t>Development </a:t>
          </a:r>
          <a:r>
            <a:rPr lang="en-US" altLang="ko-KR" sz="2400" kern="1200" dirty="0" smtClean="0">
              <a:latin typeface="Arial" pitchFamily="34" charset="0"/>
              <a:cs typeface="Arial" pitchFamily="34" charset="0"/>
            </a:rPr>
            <a:t>Context of Cambodia</a:t>
          </a:r>
          <a:endParaRPr lang="ko-KR" altLang="en-US" sz="2400" kern="1200" dirty="0">
            <a:latin typeface="Arial" pitchFamily="34" charset="0"/>
            <a:cs typeface="Arial" pitchFamily="34" charset="0"/>
          </a:endParaRPr>
        </a:p>
      </dsp:txBody>
      <dsp:txXfrm rot="10800000">
        <a:off x="897846" y="1191289"/>
        <a:ext cx="6432811" cy="923468"/>
      </dsp:txXfrm>
    </dsp:sp>
    <dsp:sp modelId="{9AF928AB-67D9-4613-A188-141F6857EB9A}">
      <dsp:nvSpPr>
        <dsp:cNvPr id="0" name=""/>
        <dsp:cNvSpPr/>
      </dsp:nvSpPr>
      <dsp:spPr>
        <a:xfrm>
          <a:off x="859547" y="1162048"/>
          <a:ext cx="923459" cy="92345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6C3303B-645E-494B-9AF8-C78195165228}">
      <dsp:nvSpPr>
        <dsp:cNvPr id="0" name=""/>
        <dsp:cNvSpPr/>
      </dsp:nvSpPr>
      <dsp:spPr>
        <a:xfrm rot="10800000">
          <a:off x="900090" y="2400815"/>
          <a:ext cx="6429418" cy="92345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7220" tIns="91440" rIns="170688" bIns="91440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kern="1200" dirty="0" smtClean="0">
              <a:latin typeface="Arial" pitchFamily="34" charset="0"/>
              <a:cs typeface="Arial" pitchFamily="34" charset="0"/>
            </a:rPr>
            <a:t> Priority Areas of Cooperation</a:t>
          </a:r>
          <a:endParaRPr lang="ko-KR" altLang="en-US" sz="2400" kern="1200" dirty="0">
            <a:latin typeface="Arial" pitchFamily="34" charset="0"/>
            <a:cs typeface="Arial" pitchFamily="34" charset="0"/>
          </a:endParaRPr>
        </a:p>
      </dsp:txBody>
      <dsp:txXfrm rot="10800000">
        <a:off x="900090" y="2400815"/>
        <a:ext cx="6429418" cy="923459"/>
      </dsp:txXfrm>
    </dsp:sp>
    <dsp:sp modelId="{4171DD82-896D-4C29-92E5-F6C9D8112D6D}">
      <dsp:nvSpPr>
        <dsp:cNvPr id="0" name=""/>
        <dsp:cNvSpPr/>
      </dsp:nvSpPr>
      <dsp:spPr>
        <a:xfrm>
          <a:off x="900087" y="2376491"/>
          <a:ext cx="923459" cy="92345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2C67385-0CEE-4DD1-859F-9BA8E08FBB79}">
      <dsp:nvSpPr>
        <dsp:cNvPr id="0" name=""/>
        <dsp:cNvSpPr/>
      </dsp:nvSpPr>
      <dsp:spPr>
        <a:xfrm rot="10800000">
          <a:off x="914155" y="3599933"/>
          <a:ext cx="6429418" cy="923459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7220" tIns="91440" rIns="170688" bIns="91440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kern="1200" dirty="0" smtClean="0">
              <a:latin typeface="Arial" pitchFamily="34" charset="0"/>
              <a:cs typeface="Arial" pitchFamily="34" charset="0"/>
            </a:rPr>
            <a:t>Monitoring &amp; Evaluation</a:t>
          </a:r>
          <a:endParaRPr lang="ko-KR" altLang="en-US" sz="2400" kern="1200" dirty="0">
            <a:latin typeface="Arial" pitchFamily="34" charset="0"/>
            <a:cs typeface="Arial" pitchFamily="34" charset="0"/>
          </a:endParaRPr>
        </a:p>
      </dsp:txBody>
      <dsp:txXfrm rot="10800000">
        <a:off x="914155" y="3599933"/>
        <a:ext cx="6429418" cy="923459"/>
      </dsp:txXfrm>
    </dsp:sp>
    <dsp:sp modelId="{D9B100F3-AF6D-485C-A646-379D52BE4D42}">
      <dsp:nvSpPr>
        <dsp:cNvPr id="0" name=""/>
        <dsp:cNvSpPr/>
      </dsp:nvSpPr>
      <dsp:spPr>
        <a:xfrm>
          <a:off x="916728" y="3599933"/>
          <a:ext cx="923459" cy="92345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91D67C-5199-4549-A33A-9181F901C8BC}">
      <dsp:nvSpPr>
        <dsp:cNvPr id="0" name=""/>
        <dsp:cNvSpPr/>
      </dsp:nvSpPr>
      <dsp:spPr>
        <a:xfrm>
          <a:off x="0" y="0"/>
          <a:ext cx="8229599" cy="203668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9C937D-2266-4162-B196-47121F4316D1}">
      <dsp:nvSpPr>
        <dsp:cNvPr id="0" name=""/>
        <dsp:cNvSpPr/>
      </dsp:nvSpPr>
      <dsp:spPr>
        <a:xfrm>
          <a:off x="249154" y="271557"/>
          <a:ext cx="1797974" cy="14935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DD5C1-4D2B-452C-BD4E-0544668794BA}">
      <dsp:nvSpPr>
        <dsp:cNvPr id="0" name=""/>
        <dsp:cNvSpPr/>
      </dsp:nvSpPr>
      <dsp:spPr>
        <a:xfrm rot="10800000">
          <a:off x="185703" y="2036682"/>
          <a:ext cx="179797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latinLnBrk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Rural &amp;</a:t>
          </a:r>
          <a:br>
            <a:rPr lang="en-US" altLang="ko-K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</a:br>
          <a:r>
            <a:rPr lang="en-US" altLang="ko-KR" sz="2000" b="1" kern="1200" spc="-15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Agricultural D.</a:t>
          </a:r>
          <a:endParaRPr lang="en-US" altLang="ko-KR" sz="2000" b="1" kern="12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  <a:p>
          <a:pPr lvl="0" algn="ctr" defTabSz="889000" latinLnBrk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 Poverty reduction </a:t>
          </a: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&amp; agricultural industry development</a:t>
          </a:r>
          <a:endParaRPr lang="en-US" altLang="ko-KR" sz="2000" kern="1200" dirty="0" smtClean="0">
            <a:latin typeface="Arial" pitchFamily="34" charset="0"/>
            <a:cs typeface="Arial" pitchFamily="34" charset="0"/>
          </a:endParaRPr>
        </a:p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kern="1200" dirty="0" smtClean="0">
            <a:latin typeface="Arial" pitchFamily="34" charset="0"/>
            <a:cs typeface="Arial" pitchFamily="34" charset="0"/>
          </a:endParaRPr>
        </a:p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2000" kern="1200" dirty="0" smtClean="0">
            <a:latin typeface="Arial" pitchFamily="34" charset="0"/>
            <a:cs typeface="Arial" pitchFamily="34" charset="0"/>
          </a:endParaRPr>
        </a:p>
      </dsp:txBody>
      <dsp:txXfrm rot="10800000">
        <a:off x="185703" y="2036682"/>
        <a:ext cx="1797974" cy="2489279"/>
      </dsp:txXfrm>
    </dsp:sp>
    <dsp:sp modelId="{F5BB0E69-F84E-4B3D-8ACF-E17946114E53}">
      <dsp:nvSpPr>
        <dsp:cNvPr id="0" name=""/>
        <dsp:cNvSpPr/>
      </dsp:nvSpPr>
      <dsp:spPr>
        <a:xfrm>
          <a:off x="2257420" y="233352"/>
          <a:ext cx="1797974" cy="14935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0A80C2-A286-4EA8-8D26-E61F9EC229C0}">
      <dsp:nvSpPr>
        <dsp:cNvPr id="0" name=""/>
        <dsp:cNvSpPr/>
      </dsp:nvSpPr>
      <dsp:spPr>
        <a:xfrm rot="10800000">
          <a:off x="2185968" y="2036682"/>
          <a:ext cx="179797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HRD </a:t>
          </a:r>
        </a:p>
        <a:p>
          <a:pPr lvl="0" algn="l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ko-KR" sz="1600" b="1" kern="1200" dirty="0" smtClean="0">
            <a:latin typeface="Arial" pitchFamily="34" charset="0"/>
            <a:cs typeface="Arial" pitchFamily="34" charset="0"/>
          </a:endParaRPr>
        </a:p>
        <a:p>
          <a:pPr lvl="0" algn="l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Skilled workforce &amp; </a:t>
          </a: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advanced human resources</a:t>
          </a:r>
          <a:endParaRPr lang="en-US" altLang="ko-KR" sz="1600" b="1" kern="1200" dirty="0" smtClean="0">
            <a:latin typeface="Arial" pitchFamily="34" charset="0"/>
            <a:cs typeface="Arial" pitchFamily="34" charset="0"/>
          </a:endParaRPr>
        </a:p>
      </dsp:txBody>
      <dsp:txXfrm rot="10800000">
        <a:off x="2185968" y="2036682"/>
        <a:ext cx="1797974" cy="2489279"/>
      </dsp:txXfrm>
    </dsp:sp>
    <dsp:sp modelId="{D89BDD68-3E17-4764-A281-CA3FEE955CF2}">
      <dsp:nvSpPr>
        <dsp:cNvPr id="0" name=""/>
        <dsp:cNvSpPr/>
      </dsp:nvSpPr>
      <dsp:spPr>
        <a:xfrm>
          <a:off x="4204698" y="271557"/>
          <a:ext cx="1797974" cy="14935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CD7EA-7229-421A-83CC-B5271084740B}">
      <dsp:nvSpPr>
        <dsp:cNvPr id="0" name=""/>
        <dsp:cNvSpPr/>
      </dsp:nvSpPr>
      <dsp:spPr>
        <a:xfrm rot="10800000">
          <a:off x="4204698" y="2036682"/>
          <a:ext cx="179797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Transport Infra &amp; Energy</a:t>
          </a:r>
        </a:p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Physical infrastructure &amp; Green </a:t>
          </a:r>
          <a:r>
            <a:rPr lang="en-US" altLang="ko-KR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Energy development</a:t>
          </a:r>
          <a:endParaRPr lang="ko-KR" altLang="en-US" sz="1600" b="1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 rot="10800000">
        <a:off x="4204698" y="2036682"/>
        <a:ext cx="1797974" cy="2489279"/>
      </dsp:txXfrm>
    </dsp:sp>
    <dsp:sp modelId="{93B8476E-8F71-4BEA-9C1C-32DE98C9BE9B}">
      <dsp:nvSpPr>
        <dsp:cNvPr id="0" name=""/>
        <dsp:cNvSpPr/>
      </dsp:nvSpPr>
      <dsp:spPr>
        <a:xfrm>
          <a:off x="6182470" y="271557"/>
          <a:ext cx="1797974" cy="14935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3F2987-71D4-455C-957A-35439BB4D120}">
      <dsp:nvSpPr>
        <dsp:cNvPr id="0" name=""/>
        <dsp:cNvSpPr/>
      </dsp:nvSpPr>
      <dsp:spPr>
        <a:xfrm rot="10800000">
          <a:off x="6182470" y="2036682"/>
          <a:ext cx="179797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Health &amp; Medical Services</a:t>
          </a:r>
        </a:p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Improvement of </a:t>
          </a:r>
          <a:r>
            <a:rPr lang="en-US" altLang="ko-KR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services quality </a:t>
          </a:r>
          <a:r>
            <a:rPr lang="en-US" altLang="ko-KR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and accessibility </a:t>
          </a:r>
        </a:p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b="1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 rot="10800000">
        <a:off x="6182470" y="2036682"/>
        <a:ext cx="1797974" cy="248927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9EBF22-F5D7-4CDD-AA7D-33BFDF47C91D}">
      <dsp:nvSpPr>
        <dsp:cNvPr id="0" name=""/>
        <dsp:cNvSpPr/>
      </dsp:nvSpPr>
      <dsp:spPr>
        <a:xfrm>
          <a:off x="-65677" y="0"/>
          <a:ext cx="4525961" cy="452596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2FB8D-5542-4BBC-8C96-F13F9589044E}">
      <dsp:nvSpPr>
        <dsp:cNvPr id="0" name=""/>
        <dsp:cNvSpPr/>
      </dsp:nvSpPr>
      <dsp:spPr>
        <a:xfrm>
          <a:off x="2197303" y="0"/>
          <a:ext cx="5966619" cy="45259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Institution &amp; Capacity Building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197303" y="0"/>
        <a:ext cx="2983309" cy="1357791"/>
      </dsp:txXfrm>
    </dsp:sp>
    <dsp:sp modelId="{1C2B25A9-4AA8-42D9-BC38-3B37965E3BE3}">
      <dsp:nvSpPr>
        <dsp:cNvPr id="0" name=""/>
        <dsp:cNvSpPr/>
      </dsp:nvSpPr>
      <dsp:spPr>
        <a:xfrm>
          <a:off x="726367" y="1357791"/>
          <a:ext cx="2941872" cy="294187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3359277"/>
            <a:satOff val="4740"/>
            <a:lumOff val="-588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0E986C-18E9-495E-AF59-FC243882D403}">
      <dsp:nvSpPr>
        <dsp:cNvPr id="0" name=""/>
        <dsp:cNvSpPr/>
      </dsp:nvSpPr>
      <dsp:spPr>
        <a:xfrm>
          <a:off x="2197303" y="1357791"/>
          <a:ext cx="5966619" cy="29418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3359277"/>
              <a:satOff val="4740"/>
              <a:lumOff val="-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Rural Infrastructure</a:t>
          </a:r>
        </a:p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&amp; Water Resources</a:t>
          </a:r>
        </a:p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 Management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197303" y="1357791"/>
        <a:ext cx="2983309" cy="1357787"/>
      </dsp:txXfrm>
    </dsp:sp>
    <dsp:sp modelId="{6BF12807-A453-495F-B6D7-259E35E1FCFB}">
      <dsp:nvSpPr>
        <dsp:cNvPr id="0" name=""/>
        <dsp:cNvSpPr/>
      </dsp:nvSpPr>
      <dsp:spPr>
        <a:xfrm>
          <a:off x="1518409" y="2715578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6718553"/>
            <a:satOff val="9479"/>
            <a:lumOff val="-1176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402125-B034-4936-A4CC-7B2CC1CF1E4F}">
      <dsp:nvSpPr>
        <dsp:cNvPr id="0" name=""/>
        <dsp:cNvSpPr/>
      </dsp:nvSpPr>
      <dsp:spPr>
        <a:xfrm>
          <a:off x="2191754" y="2733677"/>
          <a:ext cx="5966619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6718553"/>
              <a:satOff val="9479"/>
              <a:lumOff val="-11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Model pilot project for comprehensive &amp; sustainable </a:t>
          </a:r>
          <a:r>
            <a:rPr lang="en-US" altLang="ko-KR" sz="2000" b="1" kern="1200" dirty="0" err="1" smtClean="0">
              <a:latin typeface="Arial" pitchFamily="34" charset="0"/>
              <a:cs typeface="Arial" pitchFamily="34" charset="0"/>
            </a:rPr>
            <a:t>dvpt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191754" y="2733677"/>
        <a:ext cx="2983309" cy="1357787"/>
      </dsp:txXfrm>
    </dsp:sp>
    <dsp:sp modelId="{9955B860-4321-4AA2-9EFA-4A6554DF3B44}">
      <dsp:nvSpPr>
        <dsp:cNvPr id="0" name=""/>
        <dsp:cNvSpPr/>
      </dsp:nvSpPr>
      <dsp:spPr>
        <a:xfrm>
          <a:off x="5049257" y="0"/>
          <a:ext cx="3246019" cy="1357791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Agricultural investment promotion </a:t>
          </a:r>
          <a:endParaRPr lang="ko-KR" altLang="en-US" sz="1600" b="1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Agricultural value chain &amp; Export</a:t>
          </a:r>
          <a:endParaRPr lang="ko-KR" altLang="en-US" sz="1600" b="1" kern="1200" dirty="0">
            <a:latin typeface="Arial" pitchFamily="34" charset="0"/>
            <a:cs typeface="Arial" pitchFamily="34" charset="0"/>
          </a:endParaRPr>
        </a:p>
      </dsp:txBody>
      <dsp:txXfrm>
        <a:off x="5049257" y="0"/>
        <a:ext cx="3246019" cy="1357791"/>
      </dsp:txXfrm>
    </dsp:sp>
    <dsp:sp modelId="{46D8B0B1-D439-4B8C-B040-F5EB75904FCA}">
      <dsp:nvSpPr>
        <dsp:cNvPr id="0" name=""/>
        <dsp:cNvSpPr/>
      </dsp:nvSpPr>
      <dsp:spPr>
        <a:xfrm>
          <a:off x="5180612" y="1357791"/>
          <a:ext cx="2983309" cy="1357787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Market access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Irrigation, storage &amp; processing facilities supported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</dsp:txBody>
      <dsp:txXfrm>
        <a:off x="5180612" y="1357791"/>
        <a:ext cx="2983309" cy="1357787"/>
      </dsp:txXfrm>
    </dsp:sp>
    <dsp:sp modelId="{C2FEE288-731B-4C9E-9707-59A27621FBA6}">
      <dsp:nvSpPr>
        <dsp:cNvPr id="0" name=""/>
        <dsp:cNvSpPr/>
      </dsp:nvSpPr>
      <dsp:spPr>
        <a:xfrm>
          <a:off x="5180612" y="2715578"/>
          <a:ext cx="2983309" cy="1357787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Combination of policy development, infrastructure and technical assistance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</dsp:txBody>
      <dsp:txXfrm>
        <a:off x="5180612" y="2715578"/>
        <a:ext cx="2983309" cy="135778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9EBF22-F5D7-4CDD-AA7D-33BFDF47C91D}">
      <dsp:nvSpPr>
        <dsp:cNvPr id="0" name=""/>
        <dsp:cNvSpPr/>
      </dsp:nvSpPr>
      <dsp:spPr>
        <a:xfrm>
          <a:off x="-139999" y="0"/>
          <a:ext cx="4525961" cy="452596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2FB8D-5542-4BBC-8C96-F13F9589044E}">
      <dsp:nvSpPr>
        <dsp:cNvPr id="0" name=""/>
        <dsp:cNvSpPr/>
      </dsp:nvSpPr>
      <dsp:spPr>
        <a:xfrm>
          <a:off x="2122981" y="0"/>
          <a:ext cx="5966619" cy="45259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Rehabilitation &amp; Construction of transport infra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122981" y="0"/>
        <a:ext cx="2983309" cy="1357791"/>
      </dsp:txXfrm>
    </dsp:sp>
    <dsp:sp modelId="{1C2B25A9-4AA8-42D9-BC38-3B37965E3BE3}">
      <dsp:nvSpPr>
        <dsp:cNvPr id="0" name=""/>
        <dsp:cNvSpPr/>
      </dsp:nvSpPr>
      <dsp:spPr>
        <a:xfrm>
          <a:off x="652045" y="1357791"/>
          <a:ext cx="2941872" cy="294187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75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0E986C-18E9-495E-AF59-FC243882D403}">
      <dsp:nvSpPr>
        <dsp:cNvPr id="0" name=""/>
        <dsp:cNvSpPr/>
      </dsp:nvSpPr>
      <dsp:spPr>
        <a:xfrm>
          <a:off x="2122981" y="1357791"/>
          <a:ext cx="5966619" cy="29418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3359277"/>
              <a:satOff val="4740"/>
              <a:lumOff val="-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Renewable Energy Development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122981" y="1357791"/>
        <a:ext cx="2983309" cy="1357787"/>
      </dsp:txXfrm>
    </dsp:sp>
    <dsp:sp modelId="{6BF12807-A453-495F-B6D7-259E35E1FCFB}">
      <dsp:nvSpPr>
        <dsp:cNvPr id="0" name=""/>
        <dsp:cNvSpPr/>
      </dsp:nvSpPr>
      <dsp:spPr>
        <a:xfrm>
          <a:off x="1444088" y="2715578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60000"/>
            <a:lumOff val="4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402125-B034-4936-A4CC-7B2CC1CF1E4F}">
      <dsp:nvSpPr>
        <dsp:cNvPr id="0" name=""/>
        <dsp:cNvSpPr/>
      </dsp:nvSpPr>
      <dsp:spPr>
        <a:xfrm>
          <a:off x="2111645" y="2733677"/>
          <a:ext cx="5966619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6718553"/>
              <a:satOff val="9479"/>
              <a:lumOff val="-11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Capacity Building 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111645" y="2733677"/>
        <a:ext cx="2983309" cy="1357787"/>
      </dsp:txXfrm>
    </dsp:sp>
    <dsp:sp modelId="{9955B860-4321-4AA2-9EFA-4A6554DF3B44}">
      <dsp:nvSpPr>
        <dsp:cNvPr id="0" name=""/>
        <dsp:cNvSpPr/>
      </dsp:nvSpPr>
      <dsp:spPr>
        <a:xfrm>
          <a:off x="4826292" y="0"/>
          <a:ext cx="3543306" cy="1357791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A large scale infrastructure with multi-donor funding </a:t>
          </a: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arrangements</a:t>
          </a:r>
          <a:endParaRPr lang="ko-KR" altLang="en-US" sz="1600" b="1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Smaller-scale </a:t>
          </a:r>
          <a:endParaRPr lang="ko-KR" altLang="en-US" sz="1600" b="1" kern="1200" dirty="0">
            <a:latin typeface="Arial" pitchFamily="34" charset="0"/>
            <a:cs typeface="Arial" pitchFamily="34" charset="0"/>
          </a:endParaRPr>
        </a:p>
      </dsp:txBody>
      <dsp:txXfrm>
        <a:off x="4826292" y="0"/>
        <a:ext cx="3543306" cy="1357791"/>
      </dsp:txXfrm>
    </dsp:sp>
    <dsp:sp modelId="{46D8B0B1-D439-4B8C-B040-F5EB75904FCA}">
      <dsp:nvSpPr>
        <dsp:cNvPr id="0" name=""/>
        <dsp:cNvSpPr/>
      </dsp:nvSpPr>
      <dsp:spPr>
        <a:xfrm>
          <a:off x="4829186" y="1357791"/>
          <a:ext cx="3537518" cy="1357787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Expansion of energy supply through alternative energy sources such as solar </a:t>
          </a: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and small hydro power </a:t>
          </a: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plants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</dsp:txBody>
      <dsp:txXfrm>
        <a:off x="4829186" y="1357791"/>
        <a:ext cx="3537518" cy="1357787"/>
      </dsp:txXfrm>
    </dsp:sp>
    <dsp:sp modelId="{C2FEE288-731B-4C9E-9707-59A27621FBA6}">
      <dsp:nvSpPr>
        <dsp:cNvPr id="0" name=""/>
        <dsp:cNvSpPr/>
      </dsp:nvSpPr>
      <dsp:spPr>
        <a:xfrm>
          <a:off x="4829186" y="2715578"/>
          <a:ext cx="3537518" cy="1357787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Training programs &amp; expert dispatch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Joint research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</dsp:txBody>
      <dsp:txXfrm>
        <a:off x="4829186" y="2715578"/>
        <a:ext cx="3537518" cy="135778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9EBF22-F5D7-4CDD-AA7D-33BFDF47C91D}">
      <dsp:nvSpPr>
        <dsp:cNvPr id="0" name=""/>
        <dsp:cNvSpPr/>
      </dsp:nvSpPr>
      <dsp:spPr>
        <a:xfrm>
          <a:off x="-175716" y="0"/>
          <a:ext cx="4525961" cy="4525961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lumMod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2FB8D-5542-4BBC-8C96-F13F9589044E}">
      <dsp:nvSpPr>
        <dsp:cNvPr id="0" name=""/>
        <dsp:cNvSpPr/>
      </dsp:nvSpPr>
      <dsp:spPr>
        <a:xfrm>
          <a:off x="2087264" y="0"/>
          <a:ext cx="5966619" cy="45259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Development of </a:t>
          </a: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mid-and long-term strategies for advanced HRD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087264" y="0"/>
        <a:ext cx="2983309" cy="1357791"/>
      </dsp:txXfrm>
    </dsp:sp>
    <dsp:sp modelId="{1C2B25A9-4AA8-42D9-BC38-3B37965E3BE3}">
      <dsp:nvSpPr>
        <dsp:cNvPr id="0" name=""/>
        <dsp:cNvSpPr/>
      </dsp:nvSpPr>
      <dsp:spPr>
        <a:xfrm>
          <a:off x="616327" y="1357791"/>
          <a:ext cx="2941872" cy="2941872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lumMod val="75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0E986C-18E9-495E-AF59-FC243882D403}">
      <dsp:nvSpPr>
        <dsp:cNvPr id="0" name=""/>
        <dsp:cNvSpPr/>
      </dsp:nvSpPr>
      <dsp:spPr>
        <a:xfrm>
          <a:off x="2087264" y="1357791"/>
          <a:ext cx="5966619" cy="29418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3359277"/>
              <a:satOff val="4740"/>
              <a:lumOff val="-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TVET </a:t>
          </a: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system and infrastructure building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087264" y="1357791"/>
        <a:ext cx="2983309" cy="1357787"/>
      </dsp:txXfrm>
    </dsp:sp>
    <dsp:sp modelId="{6BF12807-A453-495F-B6D7-259E35E1FCFB}">
      <dsp:nvSpPr>
        <dsp:cNvPr id="0" name=""/>
        <dsp:cNvSpPr/>
      </dsp:nvSpPr>
      <dsp:spPr>
        <a:xfrm>
          <a:off x="1408370" y="2715578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lumMod val="60000"/>
            <a:lumOff val="4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402125-B034-4936-A4CC-7B2CC1CF1E4F}">
      <dsp:nvSpPr>
        <dsp:cNvPr id="0" name=""/>
        <dsp:cNvSpPr/>
      </dsp:nvSpPr>
      <dsp:spPr>
        <a:xfrm>
          <a:off x="2075927" y="2733677"/>
          <a:ext cx="5966619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6718553"/>
              <a:satOff val="9479"/>
              <a:lumOff val="-11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Knowledge sharing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075927" y="2733677"/>
        <a:ext cx="2983309" cy="1357787"/>
      </dsp:txXfrm>
    </dsp:sp>
    <dsp:sp modelId="{9955B860-4321-4AA2-9EFA-4A6554DF3B44}">
      <dsp:nvSpPr>
        <dsp:cNvPr id="0" name=""/>
        <dsp:cNvSpPr/>
      </dsp:nvSpPr>
      <dsp:spPr>
        <a:xfrm>
          <a:off x="4790575" y="19036"/>
          <a:ext cx="3531790" cy="1357791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Strategies for high quality human </a:t>
          </a: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resources in the field of science and technology</a:t>
          </a:r>
          <a:endParaRPr lang="ko-KR" altLang="en-US" sz="1600" b="1" kern="1200" dirty="0">
            <a:latin typeface="Arial" pitchFamily="34" charset="0"/>
            <a:cs typeface="Arial" pitchFamily="34" charset="0"/>
          </a:endParaRPr>
        </a:p>
      </dsp:txBody>
      <dsp:txXfrm>
        <a:off x="4790575" y="19036"/>
        <a:ext cx="3531790" cy="1357791"/>
      </dsp:txXfrm>
    </dsp:sp>
    <dsp:sp modelId="{46D8B0B1-D439-4B8C-B040-F5EB75904FCA}">
      <dsp:nvSpPr>
        <dsp:cNvPr id="0" name=""/>
        <dsp:cNvSpPr/>
      </dsp:nvSpPr>
      <dsp:spPr>
        <a:xfrm>
          <a:off x="4719139" y="1357791"/>
          <a:ext cx="3686177" cy="1357787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Systems and facilities building to meet labor market demands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awareness raising, learning materials development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</dsp:txBody>
      <dsp:txXfrm>
        <a:off x="4719139" y="1357791"/>
        <a:ext cx="3686177" cy="1357787"/>
      </dsp:txXfrm>
    </dsp:sp>
    <dsp:sp modelId="{C2FEE288-731B-4C9E-9707-59A27621FBA6}">
      <dsp:nvSpPr>
        <dsp:cNvPr id="0" name=""/>
        <dsp:cNvSpPr/>
      </dsp:nvSpPr>
      <dsp:spPr>
        <a:xfrm>
          <a:off x="5076331" y="2733677"/>
          <a:ext cx="2983309" cy="1357787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Knowledge sharing for HRD among research institutes, universities and policy makers</a:t>
          </a:r>
          <a:endParaRPr lang="ko-KR" altLang="en-US" sz="1600" b="1" kern="1200" dirty="0" smtClean="0"/>
        </a:p>
      </dsp:txBody>
      <dsp:txXfrm>
        <a:off x="5076331" y="2733677"/>
        <a:ext cx="2983309" cy="135778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9EBF22-F5D7-4CDD-AA7D-33BFDF47C91D}">
      <dsp:nvSpPr>
        <dsp:cNvPr id="0" name=""/>
        <dsp:cNvSpPr/>
      </dsp:nvSpPr>
      <dsp:spPr>
        <a:xfrm>
          <a:off x="-104274" y="0"/>
          <a:ext cx="4525961" cy="452596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12FB8D-5542-4BBC-8C96-F13F9589044E}">
      <dsp:nvSpPr>
        <dsp:cNvPr id="0" name=""/>
        <dsp:cNvSpPr/>
      </dsp:nvSpPr>
      <dsp:spPr>
        <a:xfrm>
          <a:off x="2147370" y="0"/>
          <a:ext cx="5966619" cy="45259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Expansion of Health Infrastructure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147370" y="0"/>
        <a:ext cx="2983309" cy="1357791"/>
      </dsp:txXfrm>
    </dsp:sp>
    <dsp:sp modelId="{1C2B25A9-4AA8-42D9-BC38-3B37965E3BE3}">
      <dsp:nvSpPr>
        <dsp:cNvPr id="0" name=""/>
        <dsp:cNvSpPr/>
      </dsp:nvSpPr>
      <dsp:spPr>
        <a:xfrm>
          <a:off x="687770" y="1357791"/>
          <a:ext cx="2941872" cy="294187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75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0E986C-18E9-495E-AF59-FC243882D403}">
      <dsp:nvSpPr>
        <dsp:cNvPr id="0" name=""/>
        <dsp:cNvSpPr/>
      </dsp:nvSpPr>
      <dsp:spPr>
        <a:xfrm>
          <a:off x="2158706" y="1357791"/>
          <a:ext cx="5966619" cy="29418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3359277"/>
              <a:satOff val="4740"/>
              <a:lumOff val="-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Fostering adequate health workforce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158706" y="1357791"/>
        <a:ext cx="2983309" cy="1357787"/>
      </dsp:txXfrm>
    </dsp:sp>
    <dsp:sp modelId="{6BF12807-A453-495F-B6D7-259E35E1FCFB}">
      <dsp:nvSpPr>
        <dsp:cNvPr id="0" name=""/>
        <dsp:cNvSpPr/>
      </dsp:nvSpPr>
      <dsp:spPr>
        <a:xfrm>
          <a:off x="1479813" y="2715578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60000"/>
            <a:lumOff val="4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402125-B034-4936-A4CC-7B2CC1CF1E4F}">
      <dsp:nvSpPr>
        <dsp:cNvPr id="0" name=""/>
        <dsp:cNvSpPr/>
      </dsp:nvSpPr>
      <dsp:spPr>
        <a:xfrm>
          <a:off x="2153157" y="2733677"/>
          <a:ext cx="5966619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6718553"/>
              <a:satOff val="9479"/>
              <a:lumOff val="-11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Enhancement of </a:t>
          </a:r>
          <a:r>
            <a:rPr lang="en-US" altLang="ko-KR" sz="2000" b="1" kern="1200" dirty="0" err="1" smtClean="0">
              <a:latin typeface="Arial" pitchFamily="34" charset="0"/>
              <a:cs typeface="Arial" pitchFamily="34" charset="0"/>
            </a:rPr>
            <a:t>sectoral</a:t>
          </a:r>
          <a:r>
            <a:rPr lang="en-US" altLang="ko-KR" sz="2000" b="1" kern="1200" dirty="0" smtClean="0">
              <a:latin typeface="Arial" pitchFamily="34" charset="0"/>
              <a:cs typeface="Arial" pitchFamily="34" charset="0"/>
            </a:rPr>
            <a:t> governance</a:t>
          </a:r>
          <a:endParaRPr lang="ko-KR" altLang="en-US" sz="2000" b="1" kern="1200" dirty="0">
            <a:latin typeface="Arial" pitchFamily="34" charset="0"/>
            <a:cs typeface="Arial" pitchFamily="34" charset="0"/>
          </a:endParaRPr>
        </a:p>
      </dsp:txBody>
      <dsp:txXfrm>
        <a:off x="2153157" y="2733677"/>
        <a:ext cx="2983309" cy="1357787"/>
      </dsp:txXfrm>
    </dsp:sp>
    <dsp:sp modelId="{9955B860-4321-4AA2-9EFA-4A6554DF3B44}">
      <dsp:nvSpPr>
        <dsp:cNvPr id="0" name=""/>
        <dsp:cNvSpPr/>
      </dsp:nvSpPr>
      <dsp:spPr>
        <a:xfrm>
          <a:off x="4933468" y="0"/>
          <a:ext cx="3400406" cy="1357791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Existing hospital building projects completed by 2015</a:t>
          </a:r>
          <a:endParaRPr lang="ko-KR" altLang="en-US" sz="1600" b="1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Strengthened post-project management</a:t>
          </a:r>
          <a:endParaRPr lang="ko-KR" altLang="en-US" sz="1600" b="1" kern="1200" dirty="0">
            <a:latin typeface="Arial" pitchFamily="34" charset="0"/>
            <a:cs typeface="Arial" pitchFamily="34" charset="0"/>
          </a:endParaRPr>
        </a:p>
      </dsp:txBody>
      <dsp:txXfrm>
        <a:off x="4933468" y="0"/>
        <a:ext cx="3400406" cy="1357791"/>
      </dsp:txXfrm>
    </dsp:sp>
    <dsp:sp modelId="{46D8B0B1-D439-4B8C-B040-F5EB75904FCA}">
      <dsp:nvSpPr>
        <dsp:cNvPr id="0" name=""/>
        <dsp:cNvSpPr/>
      </dsp:nvSpPr>
      <dsp:spPr>
        <a:xfrm>
          <a:off x="4972057" y="1357791"/>
          <a:ext cx="3323227" cy="1357787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Invitational and local </a:t>
          </a: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training programs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Experts dispatch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</dsp:txBody>
      <dsp:txXfrm>
        <a:off x="4972057" y="1357791"/>
        <a:ext cx="3323227" cy="1357787"/>
      </dsp:txXfrm>
    </dsp:sp>
    <dsp:sp modelId="{C2FEE288-731B-4C9E-9707-59A27621FBA6}">
      <dsp:nvSpPr>
        <dsp:cNvPr id="0" name=""/>
        <dsp:cNvSpPr/>
      </dsp:nvSpPr>
      <dsp:spPr>
        <a:xfrm>
          <a:off x="4972057" y="2715578"/>
          <a:ext cx="3323227" cy="1357787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Participation in TWG in the health field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Budget support </a:t>
          </a:r>
          <a:r>
            <a:rPr lang="en-US" altLang="ko-KR" sz="1600" b="1" kern="1200" dirty="0" smtClean="0">
              <a:latin typeface="Arial" pitchFamily="34" charset="0"/>
              <a:cs typeface="Arial" pitchFamily="34" charset="0"/>
            </a:rPr>
            <a:t>to be considered </a:t>
          </a:r>
          <a:endParaRPr lang="ko-KR" altLang="en-US" sz="1600" b="1" kern="1200" dirty="0" smtClean="0">
            <a:latin typeface="Arial" pitchFamily="34" charset="0"/>
            <a:cs typeface="Arial" pitchFamily="34" charset="0"/>
          </a:endParaRPr>
        </a:p>
      </dsp:txBody>
      <dsp:txXfrm>
        <a:off x="4972057" y="2715578"/>
        <a:ext cx="3323227" cy="1357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각 삼각형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grpSp>
        <p:nvGrpSpPr>
          <p:cNvPr id="2" name="그룹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자유형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자유형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직선 연결선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갈매기형 수장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갈매기형 수장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자유형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직각 삼각형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갈매기형 수장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갈매기형 수장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직각 삼각형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E82E439-45A6-451B-AB67-E860EA327696}" type="datetimeFigureOut">
              <a:rPr lang="ko-KR" altLang="en-US" smtClean="0"/>
              <a:pPr/>
              <a:t>2011-12-19</a:t>
            </a:fld>
            <a:endParaRPr lang="ko-KR" altLang="en-US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0867396-33C5-454D-B66A-F4BAB7BF8C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1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1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1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1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ko-KR" dirty="0" smtClean="0"/>
              <a:t>KOREA-CAMBODIA</a:t>
            </a:r>
            <a:br>
              <a:rPr lang="en-US" altLang="ko-KR" dirty="0" smtClean="0"/>
            </a:br>
            <a:r>
              <a:rPr lang="en-US" altLang="ko-KR" dirty="0" smtClean="0"/>
              <a:t> CPS 2012-2015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85800" y="3857627"/>
            <a:ext cx="7772400" cy="1071571"/>
          </a:xfrm>
        </p:spPr>
        <p:txBody>
          <a:bodyPr>
            <a:normAutofit/>
          </a:bodyPr>
          <a:lstStyle/>
          <a:p>
            <a:pPr algn="ctr"/>
            <a:r>
              <a:rPr lang="en-US" altLang="ko-KR" b="1" dirty="0" smtClean="0"/>
              <a:t>December 20, 2011</a:t>
            </a:r>
          </a:p>
          <a:p>
            <a:pPr algn="ctr"/>
            <a:r>
              <a:rPr lang="en-US" altLang="ko-KR" b="1" dirty="0" smtClean="0"/>
              <a:t>Phnom </a:t>
            </a:r>
            <a:r>
              <a:rPr lang="en-US" altLang="ko-KR" b="1" dirty="0" smtClean="0"/>
              <a:t>Penh</a:t>
            </a:r>
            <a:endParaRPr lang="ko-KR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Priority Area 4:Health &amp; Medical Services</a:t>
            </a:r>
            <a:endParaRPr lang="ko-KR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ko-KR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Monitoring</a:t>
            </a:r>
          </a:p>
          <a:p>
            <a:pPr>
              <a:buFont typeface="Wingdings" pitchFamily="2" charset="2"/>
              <a:buChar char="v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A comprehensive monitoring system established with a risk matrix for each priority area.</a:t>
            </a:r>
          </a:p>
          <a:p>
            <a:pPr>
              <a:buFont typeface="Wingdings" pitchFamily="2" charset="2"/>
              <a:buChar char="v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Regular consultative meetings with the Cambodian Government for joint monitoring of on-going projects.</a:t>
            </a:r>
          </a:p>
          <a:p>
            <a:pPr>
              <a:buFont typeface="Wingdings" pitchFamily="2" charset="2"/>
              <a:buChar char="v"/>
            </a:pPr>
            <a:endParaRPr lang="en-US" altLang="ko-KR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altLang="ko-KR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Evaluation</a:t>
            </a:r>
            <a:endParaRPr lang="en-US" altLang="ko-KR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 A pilot joint evaluation conducted with Cambodian participation in 2013</a:t>
            </a:r>
          </a:p>
          <a:p>
            <a:pPr>
              <a:buFont typeface="Wingdings" pitchFamily="2" charset="2"/>
              <a:buChar char="v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Mid-term review in 2013-14</a:t>
            </a:r>
          </a:p>
          <a:p>
            <a:pPr>
              <a:buFont typeface="Wingdings" pitchFamily="2" charset="2"/>
              <a:buChar char="v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Final evaluation carried out by a joint body of relevant authorities of both countries in 2015</a:t>
            </a:r>
          </a:p>
          <a:p>
            <a:pPr>
              <a:buFont typeface="Wingdings" pitchFamily="2" charset="2"/>
              <a:buChar char="v"/>
            </a:pPr>
            <a:endParaRPr lang="en-US" altLang="ko-KR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endParaRPr lang="en-US" altLang="ko-KR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/>
              <a:t>Monitoring &amp; Evaluation</a:t>
            </a:r>
            <a:endParaRPr lang="ko-KR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sz="3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altLang="ko-KR" sz="3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ndicative </a:t>
            </a:r>
            <a:r>
              <a:rPr lang="en-US" altLang="ko-KR" sz="3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en-US" altLang="ko-KR" sz="3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esource </a:t>
            </a:r>
            <a:r>
              <a:rPr lang="en-US" altLang="ko-KR" sz="3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altLang="ko-KR" sz="3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llocation</a:t>
            </a:r>
            <a:r>
              <a:rPr lang="en-US" altLang="ko-KR" sz="3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? </a:t>
            </a:r>
          </a:p>
          <a:p>
            <a:r>
              <a:rPr lang="en-US" altLang="ko-KR" sz="3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Sector Target/Results Framework</a:t>
            </a:r>
            <a:r>
              <a:rPr lang="en-US" altLang="ko-KR" sz="3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>
              <a:buNone/>
            </a:pPr>
            <a:r>
              <a:rPr lang="en-US" altLang="ko-KR" dirty="0" smtClean="0"/>
              <a:t>: currently being developed around major projects planned/executed by KOICA/EDCF/other agencies during the 2012-2015 period</a:t>
            </a:r>
          </a:p>
          <a:p>
            <a:pPr>
              <a:buNone/>
            </a:pPr>
            <a:r>
              <a:rPr lang="en-US" altLang="ko-KR" dirty="0" smtClean="0"/>
              <a:t>: to be confirmed made available for the final draft to be exchanged by the end of Jan. 2012  </a:t>
            </a:r>
          </a:p>
          <a:p>
            <a:pPr>
              <a:buNone/>
            </a:pPr>
            <a:r>
              <a:rPr lang="en-US" altLang="ko-KR" dirty="0" smtClean="0"/>
              <a:t>: </a:t>
            </a:r>
            <a:r>
              <a:rPr lang="en-US" altLang="ko-KR" dirty="0" smtClean="0"/>
              <a:t>f</a:t>
            </a:r>
            <a:r>
              <a:rPr lang="en-US" altLang="ko-KR" dirty="0" smtClean="0"/>
              <a:t>urther </a:t>
            </a:r>
            <a:r>
              <a:rPr lang="en-US" altLang="ko-KR" dirty="0" smtClean="0"/>
              <a:t>consultation of candidate projects required 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A word on resources/results framework…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en-US" altLang="ko-KR" sz="1800" dirty="0" smtClean="0"/>
              <a:t>Strategic Targets and Expected ROK Contributions by 2015 </a:t>
            </a:r>
            <a:r>
              <a:rPr lang="ko-KR" altLang="ko-KR" sz="1800" dirty="0" smtClean="0"/>
              <a:t/>
            </a:r>
            <a:br>
              <a:rPr lang="ko-KR" altLang="ko-KR" sz="1800" dirty="0" smtClean="0"/>
            </a:br>
            <a:r>
              <a:rPr lang="en-US" altLang="ko-KR" sz="1800" dirty="0" smtClean="0"/>
              <a:t>(Tentative and subject to change)</a:t>
            </a:r>
            <a:r>
              <a:rPr lang="ko-KR" altLang="ko-KR" sz="1800" dirty="0" smtClean="0"/>
              <a:t/>
            </a:r>
            <a:br>
              <a:rPr lang="ko-KR" altLang="ko-KR" sz="1800" dirty="0" smtClean="0"/>
            </a:br>
            <a:endParaRPr lang="ko-KR" altLang="en-US" sz="18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395536" y="980727"/>
          <a:ext cx="8352928" cy="5256584"/>
        </p:xfrm>
        <a:graphic>
          <a:graphicData uri="http://schemas.openxmlformats.org/drawingml/2006/table">
            <a:tbl>
              <a:tblPr/>
              <a:tblGrid>
                <a:gridCol w="3002524"/>
                <a:gridCol w="3001603"/>
                <a:gridCol w="2348801"/>
              </a:tblGrid>
              <a:tr h="5555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Verdana"/>
                        </a:rPr>
                        <a:t>Cambodia Goals &amp; Targets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Franklin Gothic Medium"/>
                          <a:ea typeface="맑은 고딕"/>
                          <a:cs typeface="Verdana"/>
                        </a:rPr>
                        <a:t>Projects (Examples)</a:t>
                      </a:r>
                      <a:endParaRPr lang="ko-KR" sz="1200" kern="10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Verdana"/>
                        </a:rPr>
                        <a:t>ROK Contributions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</a:tr>
              <a:tr h="555597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Verdana"/>
                        </a:rPr>
                        <a:t>1.Rural and Agricultural Development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1453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Franklin Gothic Medium"/>
                          <a:ea typeface="맑은 고딕"/>
                          <a:cs typeface="Arial"/>
                        </a:rPr>
                        <a:t>Rural poverty reduction and improved rural infrastructure, improvement of agricultural productivity and </a:t>
                      </a:r>
                      <a:endParaRPr lang="en-US" sz="1400" b="1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diversification 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&lt;Targets 2013&gt;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Reduction in rural poverty headcount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Rural road rehabilitation: 29,658km 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-access to improved drinking water</a:t>
                      </a: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47.69%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-access to improved sanitation: 31%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Irrigated land area: 1,245 Ha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-Paddy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 indent="50800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Cultivated area: 2.65Ha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 indent="50800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Yield per hectare: 3.00 tons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kern="100" dirty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&lt;Approved Projects&gt;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-Rural road development project 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Integrated rural development project in Kampong Cham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</a:t>
                      </a:r>
                      <a:r>
                        <a:rPr lang="en-US" sz="1400" kern="100" dirty="0" err="1">
                          <a:latin typeface="Franklin Gothic Medium"/>
                          <a:ea typeface="맑은 고딕"/>
                          <a:cs typeface="Arial"/>
                        </a:rPr>
                        <a:t>Mongkol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 err="1">
                          <a:latin typeface="Franklin Gothic Medium"/>
                          <a:ea typeface="맑은 고딕"/>
                          <a:cs typeface="Arial"/>
                        </a:rPr>
                        <a:t>Borey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 dam development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project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Master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plan for agricultural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investment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promotion agency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-Multi-year training program on rural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community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development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-Multi-year training program on </a:t>
                      </a: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water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resources management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&lt;Potential Projects&gt;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-RPC 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-Land use mapping 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&lt;Infrastructure&gt;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-Road improvement near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Ton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le sap 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Improved access to water, irrigation and income generation in Kampong Cham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stable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supply of agricultural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water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, reduction in flood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damage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, mitigation of </a:t>
                      </a: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power</a:t>
                      </a: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shortage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&lt;Capacity Building&gt;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policy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formulation in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agriculture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investment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promotion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over 100 Invitational Training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- 20 Volunteers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en-US" altLang="ko-KR" sz="1800" dirty="0" smtClean="0"/>
              <a:t>Strategic Targets and Expected ROK Contributions by 2015 (Continued) </a:t>
            </a:r>
            <a:r>
              <a:rPr lang="ko-KR" altLang="ko-KR" sz="1800" dirty="0" smtClean="0"/>
              <a:t/>
            </a:r>
            <a:br>
              <a:rPr lang="ko-KR" altLang="ko-KR" sz="1800" dirty="0" smtClean="0"/>
            </a:br>
            <a:r>
              <a:rPr lang="en-US" altLang="ko-KR" sz="1800" dirty="0" smtClean="0"/>
              <a:t>(Tentative and subject to change)</a:t>
            </a:r>
            <a:r>
              <a:rPr lang="ko-KR" altLang="ko-KR" sz="1800" dirty="0" smtClean="0"/>
              <a:t/>
            </a:r>
            <a:br>
              <a:rPr lang="ko-KR" altLang="ko-KR" sz="1800" dirty="0" smtClean="0"/>
            </a:br>
            <a:endParaRPr lang="ko-KR" altLang="en-US" sz="18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539551" y="1268760"/>
          <a:ext cx="7992889" cy="5186178"/>
        </p:xfrm>
        <a:graphic>
          <a:graphicData uri="http://schemas.openxmlformats.org/drawingml/2006/table">
            <a:tbl>
              <a:tblPr/>
              <a:tblGrid>
                <a:gridCol w="2736305"/>
                <a:gridCol w="3009024"/>
                <a:gridCol w="2247560"/>
              </a:tblGrid>
              <a:tr h="42825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Franklin Gothic Medium"/>
                          <a:ea typeface="맑은 고딕"/>
                          <a:cs typeface="Verdana"/>
                        </a:rPr>
                        <a:t>2. Transportation Infrastructure and Green Energy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1111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Franklin Gothic Medium"/>
                          <a:ea typeface="맑은 고딕"/>
                          <a:cs typeface="Arial"/>
                        </a:rPr>
                        <a:t>Rehabilitation and construction of transport infrastructure for </a:t>
                      </a:r>
                      <a:endParaRPr lang="en-US" sz="1400" b="1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trade</a:t>
                      </a:r>
                      <a:r>
                        <a:rPr lang="en-US" sz="1400" b="1" kern="100" dirty="0">
                          <a:latin typeface="Franklin Gothic Medium"/>
                          <a:ea typeface="맑은 고딕"/>
                          <a:cs typeface="Arial"/>
                        </a:rPr>
                        <a:t>, tourism, regional and </a:t>
                      </a:r>
                      <a:endParaRPr lang="en-US" sz="1400" b="1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global </a:t>
                      </a:r>
                      <a:r>
                        <a:rPr lang="en-US" sz="1400" b="1" kern="100" dirty="0">
                          <a:latin typeface="Franklin Gothic Medium"/>
                          <a:ea typeface="맑은 고딕"/>
                          <a:cs typeface="Arial"/>
                        </a:rPr>
                        <a:t>integration/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Franklin Gothic Medium"/>
                          <a:ea typeface="맑은 고딕"/>
                          <a:cs typeface="Arial"/>
                        </a:rPr>
                        <a:t>Energy sector development to </a:t>
                      </a:r>
                      <a:endParaRPr lang="en-US" sz="1400" b="1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increase </a:t>
                      </a:r>
                      <a:r>
                        <a:rPr lang="en-US" sz="1400" b="1" kern="100" dirty="0">
                          <a:latin typeface="Franklin Gothic Medium"/>
                          <a:ea typeface="맑은 고딕"/>
                          <a:cs typeface="Arial"/>
                        </a:rPr>
                        <a:t>supply and reduce tariff </a:t>
                      </a:r>
                      <a:endParaRPr lang="en-US" sz="1400" b="1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&lt;Targets 2013&gt;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primary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and secondary </a:t>
                      </a: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roads</a:t>
                      </a: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(paved): 11,618km(4,100km)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-electricity generated: 3,291 mil. </a:t>
                      </a:r>
                      <a:r>
                        <a:rPr lang="en-US" sz="1400" kern="100" dirty="0" err="1">
                          <a:latin typeface="Franklin Gothic Medium"/>
                          <a:ea typeface="맑은 고딕"/>
                          <a:cs typeface="Arial"/>
                        </a:rPr>
                        <a:t>Kwhs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-household consumers: 980,338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&lt;Approved Projects&gt;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Extension of </a:t>
                      </a:r>
                      <a:r>
                        <a:rPr lang="en-US" sz="1400" kern="100" dirty="0" err="1">
                          <a:latin typeface="Franklin Gothic Medium"/>
                          <a:ea typeface="맑은 고딕"/>
                          <a:cs typeface="Arial"/>
                        </a:rPr>
                        <a:t>Siem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 Reap Bypass Road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-Improvement of national road no. 31, 33, provincial road no. 117 and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err="1" smtClean="0">
                          <a:latin typeface="Franklin Gothic Medium"/>
                          <a:ea typeface="맑은 고딕"/>
                          <a:cs typeface="Arial"/>
                        </a:rPr>
                        <a:t>Kampot</a:t>
                      </a: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Bypass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-GMS Northwest provincial </a:t>
                      </a: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road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improvement project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-Road safety equipment and materials and safety measures for NR no. 3 and NO no. 48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-Railway network development master plan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-Production of the national base map and master plan for the national spatial data infrastructure (NSDI)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-Solar power plant in </a:t>
                      </a:r>
                      <a:r>
                        <a:rPr lang="en-US" sz="1400" kern="100" dirty="0" err="1">
                          <a:latin typeface="Franklin Gothic Medium"/>
                          <a:ea typeface="맑은 고딕"/>
                          <a:cs typeface="Arial"/>
                        </a:rPr>
                        <a:t>Siem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 Reap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Multi-year training program on road maintenance and quality control 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&lt;Potential Projects&gt;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-knowledge sharing in energy sector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development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Franklin Gothic Medium"/>
                          <a:ea typeface="맑은 고딕"/>
                          <a:cs typeface="굴림"/>
                        </a:rPr>
                        <a:t>-small hydropower plant</a:t>
                      </a:r>
                      <a:endParaRPr lang="ko-KR" sz="1400" kern="100" dirty="0">
                        <a:solidFill>
                          <a:srgbClr val="000000"/>
                        </a:solidFill>
                        <a:latin typeface="바탕"/>
                        <a:ea typeface="맑은 고딕"/>
                        <a:cs typeface="굴림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&lt;Infrastructure&gt;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-21.5 km construction and paving in </a:t>
                      </a:r>
                      <a:r>
                        <a:rPr lang="en-US" sz="1400" kern="100" dirty="0" err="1">
                          <a:latin typeface="Franklin Gothic Medium"/>
                          <a:ea typeface="맑은 고딕"/>
                          <a:cs typeface="Arial"/>
                        </a:rPr>
                        <a:t>Siem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 Reap (</a:t>
                      </a: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preserve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tourism resources)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106.9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km construction and improvement (enhance free flow of goods and increase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mobility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)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-84km construction and improvement (increase regional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trade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between </a:t>
                      </a: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Cambodia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and Thailand)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Increased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electricity supply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in </a:t>
                      </a:r>
                      <a:r>
                        <a:rPr lang="en-US" sz="1400" kern="100" dirty="0" err="1">
                          <a:latin typeface="Franklin Gothic Medium"/>
                          <a:ea typeface="맑은 고딕"/>
                          <a:cs typeface="Arial"/>
                        </a:rPr>
                        <a:t>Siem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 Reap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&lt;Capacity Building&gt;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-Policy formulation </a:t>
                      </a: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for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railway development and </a:t>
                      </a:r>
                      <a:endParaRPr lang="en-US" sz="14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 NSDI 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Franklin Gothic Medium"/>
                          <a:ea typeface="맑은 고딕"/>
                          <a:cs typeface="Arial"/>
                        </a:rPr>
                        <a:t>- 20 Invitational Training</a:t>
                      </a:r>
                      <a:endParaRPr lang="ko-KR" sz="14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en-US" altLang="ko-KR" sz="1800" dirty="0" smtClean="0"/>
              <a:t>Strategic Targets and Expected ROK Contributions by 2015 </a:t>
            </a:r>
            <a:r>
              <a:rPr lang="ko-KR" altLang="ko-KR" sz="1800" dirty="0" smtClean="0"/>
              <a:t/>
            </a:r>
            <a:br>
              <a:rPr lang="ko-KR" altLang="ko-KR" sz="1800" dirty="0" smtClean="0"/>
            </a:br>
            <a:r>
              <a:rPr lang="en-US" altLang="ko-KR" sz="1800" dirty="0" smtClean="0"/>
              <a:t>(Tentative and subject to change)</a:t>
            </a:r>
            <a:r>
              <a:rPr lang="ko-KR" altLang="ko-KR" sz="1800" dirty="0" smtClean="0"/>
              <a:t/>
            </a:r>
            <a:br>
              <a:rPr lang="ko-KR" altLang="ko-KR" sz="1800" dirty="0" smtClean="0"/>
            </a:br>
            <a:endParaRPr lang="ko-KR" altLang="en-US" sz="18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611560" y="1196752"/>
          <a:ext cx="8136904" cy="5102080"/>
        </p:xfrm>
        <a:graphic>
          <a:graphicData uri="http://schemas.openxmlformats.org/drawingml/2006/table">
            <a:tbl>
              <a:tblPr/>
              <a:tblGrid>
                <a:gridCol w="2736304"/>
                <a:gridCol w="3112544"/>
                <a:gridCol w="2288056"/>
              </a:tblGrid>
              <a:tr h="35648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Verdana"/>
                        </a:rPr>
                        <a:t>3. Human Resources Development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27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Arial"/>
                        </a:rPr>
                        <a:t>Vocational training to meet market </a:t>
                      </a:r>
                      <a:endParaRPr lang="en-US" sz="1200" b="1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demands </a:t>
                      </a: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Arial"/>
                        </a:rPr>
                        <a:t>and reduce poverty, </a:t>
                      </a:r>
                      <a:endParaRPr lang="en-US" sz="1200" b="1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strengthening </a:t>
                      </a: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Arial"/>
                        </a:rPr>
                        <a:t>of higher education and </a:t>
                      </a:r>
                      <a:endParaRPr lang="en-US" sz="1200" b="1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scientific </a:t>
                      </a: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Arial"/>
                        </a:rPr>
                        <a:t>research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&lt;Approved Projects&gt;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Establishment of HRD Center at RUPP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-Strengthening capacity for ASEAN Cyber Univ.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Master plan for ICT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-Master plan for R&amp;D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&lt;Potential Projects&gt;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</a:t>
                      </a:r>
                      <a:r>
                        <a:rPr lang="en-US" sz="1200" kern="100" spc="-25" dirty="0">
                          <a:latin typeface="Franklin Gothic Medium"/>
                          <a:ea typeface="맑은 고딕"/>
                          <a:cs typeface="Arial"/>
                        </a:rPr>
                        <a:t>TVET facilities and equipment provision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spc="-25" dirty="0">
                          <a:latin typeface="Franklin Gothic Medium"/>
                          <a:ea typeface="맑은 고딕"/>
                          <a:cs typeface="Arial"/>
                        </a:rPr>
                        <a:t>-Follow-up measures on master plans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spc="-25" dirty="0">
                          <a:latin typeface="Franklin Gothic Medium"/>
                          <a:ea typeface="맑은 고딕"/>
                          <a:cs typeface="Arial"/>
                        </a:rPr>
                        <a:t>-Knowledge sharing in HRD policymaking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&lt;Infrastructure&gt;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</a:t>
                      </a:r>
                      <a:r>
                        <a:rPr lang="en-US" sz="1200" kern="100" spc="-25" dirty="0">
                          <a:latin typeface="Franklin Gothic Medium"/>
                          <a:ea typeface="맑은 고딕"/>
                          <a:cs typeface="Arial"/>
                        </a:rPr>
                        <a:t>Establishment of HRD Center and provision of equipment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spc="-25" dirty="0">
                          <a:latin typeface="Franklin Gothic Medium"/>
                          <a:ea typeface="맑은 고딕"/>
                          <a:cs typeface="Arial"/>
                        </a:rPr>
                        <a:t>-Establishment of e-learning system at </a:t>
                      </a: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Times New Roman"/>
                        </a:rPr>
                        <a:t>ITC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&lt;Capacity Building&gt;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-policy formulation in fostering </a:t>
                      </a:r>
                      <a:endParaRPr lang="en-US" sz="12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advanced 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human resources in </a:t>
                      </a:r>
                      <a:endParaRPr lang="en-US" sz="12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science 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and technology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-development of systems and </a:t>
                      </a:r>
                      <a:endParaRPr lang="en-US" sz="12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curriculum 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for TVET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over 50 volunteers 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480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Verdana"/>
                        </a:rPr>
                        <a:t>4. Health and Medical Services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27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Arial"/>
                        </a:rPr>
                        <a:t>Constructions of referral hospitals and health centers for effective and equitable basic health services, enhancement of </a:t>
                      </a:r>
                      <a:endParaRPr lang="en-US" sz="1200" b="1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quality </a:t>
                      </a:r>
                      <a:r>
                        <a:rPr lang="en-US" sz="1200" b="1" kern="100" dirty="0">
                          <a:latin typeface="Franklin Gothic Medium"/>
                          <a:ea typeface="맑은 고딕"/>
                          <a:cs typeface="Arial"/>
                        </a:rPr>
                        <a:t>of health professionals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  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&lt;Targets 2013&gt;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</a:t>
                      </a:r>
                      <a:r>
                        <a:rPr lang="en-US" sz="1200" kern="100" spc="-50" dirty="0">
                          <a:latin typeface="Franklin Gothic Medium"/>
                          <a:ea typeface="맑은 고딕"/>
                          <a:cs typeface="Arial"/>
                        </a:rPr>
                        <a:t>births attended by skilled health personnel: 85%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births delivery by trained health personnel at health facilities: 65%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&lt;Approved Projects&gt;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</a:t>
                      </a:r>
                      <a:r>
                        <a:rPr lang="en-US" sz="1200" kern="100" dirty="0" err="1">
                          <a:latin typeface="Franklin Gothic Medium"/>
                          <a:ea typeface="맑은 고딕"/>
                          <a:cs typeface="Arial"/>
                        </a:rPr>
                        <a:t>Siem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 Reap hospital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</a:t>
                      </a:r>
                      <a:r>
                        <a:rPr lang="en-US" sz="1200" kern="100" dirty="0" err="1">
                          <a:latin typeface="Franklin Gothic Medium"/>
                          <a:ea typeface="맑은 고딕"/>
                          <a:cs typeface="Arial"/>
                        </a:rPr>
                        <a:t>Batheay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 referral hospital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-Eye hospital in Phnom Penh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</a:t>
                      </a:r>
                      <a:r>
                        <a:rPr lang="en-US" sz="1200" kern="100" dirty="0" err="1">
                          <a:latin typeface="Franklin Gothic Medium"/>
                          <a:ea typeface="맑은 고딕"/>
                          <a:cs typeface="Arial"/>
                        </a:rPr>
                        <a:t>Battambang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 </a:t>
                      </a: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midwifery</a:t>
                      </a:r>
                      <a:r>
                        <a:rPr lang="en-US" sz="1200" kern="100" baseline="0" dirty="0" smtClean="0">
                          <a:latin typeface="Franklin Gothic Medium"/>
                          <a:ea typeface="맑은 고딕"/>
                          <a:cs typeface="Arial"/>
                        </a:rPr>
                        <a:t> training center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&lt;Potential Projects&gt;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</a:t>
                      </a:r>
                      <a:r>
                        <a:rPr lang="en-US" sz="1200" kern="100" dirty="0" err="1">
                          <a:latin typeface="Franklin Gothic Medium"/>
                          <a:ea typeface="맑은 고딕"/>
                          <a:cs typeface="Arial"/>
                        </a:rPr>
                        <a:t>sectoral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 budget support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drugs control capacity building 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&lt;Infrastructure&gt;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improved 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facilities and </a:t>
                      </a:r>
                      <a:endParaRPr lang="en-US" sz="12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equipment 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in the hospitals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improved 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access to health and </a:t>
                      </a:r>
                      <a:endParaRPr lang="en-US" sz="12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medical </a:t>
                      </a: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services for the poor in the region 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&lt;Capacity Building&gt;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 increased number of doctors and nurses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-improved midwifery training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Franklin Gothic Medium"/>
                          <a:ea typeface="맑은 고딕"/>
                          <a:cs typeface="Arial"/>
                        </a:rPr>
                        <a:t>-over 50 Invitational Training, 30 </a:t>
                      </a:r>
                      <a:endParaRPr lang="en-US" sz="1200" kern="100" dirty="0" smtClean="0">
                        <a:latin typeface="Franklin Gothic Medium"/>
                        <a:ea typeface="맑은 고딕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latin typeface="Franklin Gothic Medium"/>
                          <a:ea typeface="맑은 고딕"/>
                          <a:cs typeface="Arial"/>
                        </a:rPr>
                        <a:t>Volunteers </a:t>
                      </a:r>
                      <a:endParaRPr lang="ko-KR" sz="1200" kern="100" dirty="0">
                        <a:latin typeface="¹ÙÅÁ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7200" y="1546243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n-US" altLang="ko-KR" sz="28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Priority Areas to be further narrowed down for development effectiveness and harmonization through</a:t>
            </a:r>
          </a:p>
          <a:p>
            <a:pPr>
              <a:buNone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   - </a:t>
            </a: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intensive bilateral policy dialogue</a:t>
            </a:r>
          </a:p>
          <a:p>
            <a:pPr marL="450850" indent="-341313">
              <a:buNone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   - </a:t>
            </a: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participation in TWGs and other forums concerning </a:t>
            </a: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agriculture </a:t>
            </a: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and water, food security, rural water supply, transportation, private sector development and partnership and harmonization</a:t>
            </a:r>
          </a:p>
          <a:p>
            <a:pPr>
              <a:buFont typeface="Wingdings" pitchFamily="2" charset="2"/>
              <a:buChar char="v"/>
            </a:pPr>
            <a:endParaRPr lang="en-US" altLang="ko-KR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altLang="ko-KR" sz="28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More cooperation expected in the field of trade and private sector development as Cambodia grows out of LDC status</a:t>
            </a:r>
          </a:p>
          <a:p>
            <a:pPr>
              <a:buNone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    - </a:t>
            </a: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open to suggestions for future directions </a:t>
            </a:r>
          </a:p>
          <a:p>
            <a:pPr>
              <a:buNone/>
            </a:pPr>
            <a:endParaRPr lang="en-US" altLang="ko-KR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8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More balanced and connected provision of loans and grants</a:t>
            </a:r>
          </a:p>
          <a:p>
            <a:pPr>
              <a:buNone/>
            </a:pPr>
            <a:endParaRPr lang="en-US" altLang="ko-KR" sz="28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Prospects &amp; Vision for 2016-2020</a:t>
            </a:r>
            <a:endParaRPr lang="ko-KR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500298" y="2786058"/>
            <a:ext cx="3996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  You</a:t>
            </a:r>
            <a:endParaRPr lang="en-US" altLang="ko-K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/>
              <a:t>OUTLINE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1643042" y="1643050"/>
            <a:ext cx="428628" cy="57150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schemeClr val="bg1"/>
                </a:solidFill>
              </a:rPr>
              <a:t>1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571604" y="2828000"/>
            <a:ext cx="428628" cy="57150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schemeClr val="bg1"/>
                </a:solidFill>
              </a:rPr>
              <a:t>2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13546" y="4030000"/>
            <a:ext cx="428628" cy="57150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schemeClr val="bg1"/>
                </a:solidFill>
              </a:rPr>
              <a:t>3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643042" y="5286388"/>
            <a:ext cx="428628" cy="57150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schemeClr val="bg1"/>
                </a:solidFill>
              </a:rPr>
              <a:t>4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OVERVIEW OF KOREA-CAMBODIA CPS</a:t>
            </a:r>
            <a:endParaRPr lang="ko-KR" altLang="en-US" sz="2800" dirty="0"/>
          </a:p>
        </p:txBody>
      </p:sp>
      <p:sp>
        <p:nvSpPr>
          <p:cNvPr id="5" name="Oval 5"/>
          <p:cNvSpPr>
            <a:spLocks noGrp="1" noChangeArrowheads="1"/>
          </p:cNvSpPr>
          <p:nvPr>
            <p:ph idx="1"/>
          </p:nvPr>
        </p:nvSpPr>
        <p:spPr bwMode="auto">
          <a:xfrm>
            <a:off x="5500694" y="2000240"/>
            <a:ext cx="3400420" cy="35719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87313" tIns="44450" rIns="87313" bIns="44450" anchor="ctr">
            <a:normAutofit/>
          </a:bodyPr>
          <a:lstStyle/>
          <a:p>
            <a:pPr algn="ctr" defTabSz="825500">
              <a:buNone/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Arial" pitchFamily="34" charset="0"/>
                <a:ea typeface="굴림" pitchFamily="50" charset="-127"/>
              </a:rPr>
              <a:t>1</a:t>
            </a:r>
            <a:r>
              <a:rPr lang="en-US" altLang="ko-KR" sz="2400" b="1" baseline="30000" dirty="0" smtClean="0">
                <a:solidFill>
                  <a:schemeClr val="bg1"/>
                </a:solidFill>
                <a:latin typeface="Arial" pitchFamily="34" charset="0"/>
                <a:ea typeface="굴림" pitchFamily="50" charset="-127"/>
              </a:rPr>
              <a:t>st</a:t>
            </a:r>
            <a:r>
              <a:rPr lang="en-US" altLang="ko-KR" sz="2400" b="1" dirty="0" smtClean="0">
                <a:solidFill>
                  <a:schemeClr val="bg1"/>
                </a:solidFill>
                <a:latin typeface="Arial" pitchFamily="34" charset="0"/>
                <a:ea typeface="굴림" pitchFamily="50" charset="-127"/>
              </a:rPr>
              <a:t> Overarching </a:t>
            </a:r>
          </a:p>
          <a:p>
            <a:pPr algn="ctr" defTabSz="825500">
              <a:buNone/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Arial" pitchFamily="34" charset="0"/>
                <a:ea typeface="굴림" pitchFamily="50" charset="-127"/>
              </a:rPr>
              <a:t>Cooperation Plan</a:t>
            </a:r>
          </a:p>
          <a:p>
            <a:pPr algn="ctr" defTabSz="825500">
              <a:buNone/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Arial" pitchFamily="34" charset="0"/>
                <a:ea typeface="굴림" pitchFamily="50" charset="-127"/>
              </a:rPr>
              <a:t>Of the ROK </a:t>
            </a:r>
          </a:p>
          <a:p>
            <a:pPr algn="ctr" defTabSz="825500">
              <a:buNone/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Arial" pitchFamily="34" charset="0"/>
                <a:ea typeface="굴림" pitchFamily="50" charset="-127"/>
              </a:rPr>
              <a:t>for 2012-2015</a:t>
            </a:r>
            <a:r>
              <a:rPr lang="en-US" altLang="ko-KR" sz="2400" dirty="0" smtClean="0">
                <a:solidFill>
                  <a:schemeClr val="bg1"/>
                </a:solidFill>
                <a:latin typeface="Arial" pitchFamily="34" charset="0"/>
                <a:ea typeface="굴림" pitchFamily="50" charset="-127"/>
              </a:rPr>
              <a:t> 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 rot="5400000">
            <a:off x="3571867" y="-23"/>
            <a:ext cx="571506" cy="3571900"/>
          </a:xfrm>
          <a:prstGeom prst="cube">
            <a:avLst>
              <a:gd name="adj" fmla="val 16074"/>
            </a:avLst>
          </a:prstGeom>
          <a:solidFill>
            <a:srgbClr val="92D050"/>
          </a:solidFill>
          <a:ln w="12700">
            <a:noFill/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rot="10800000" vert="eaVert" wrap="none" lIns="82550" tIns="42863" rIns="82550" bIns="42863" anchor="ctr"/>
          <a:lstStyle/>
          <a:p>
            <a:pPr defTabSz="773113">
              <a:lnSpc>
                <a:spcPct val="100000"/>
              </a:lnSpc>
              <a:defRPr/>
            </a:pPr>
            <a:r>
              <a:rPr lang="en-US" altLang="ko-KR" b="1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Grants and Loans both covered</a:t>
            </a:r>
            <a:endParaRPr lang="en-US" altLang="ko-KR" b="1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 rot="5400000">
            <a:off x="3137671" y="3434569"/>
            <a:ext cx="571506" cy="4132268"/>
          </a:xfrm>
          <a:prstGeom prst="cube">
            <a:avLst>
              <a:gd name="adj" fmla="val 16074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rot="10800000" vert="eaVert" wrap="none" lIns="82550" tIns="42863" rIns="82550" bIns="42863" anchor="ctr"/>
          <a:lstStyle/>
          <a:p>
            <a:pPr defTabSz="773113">
              <a:lnSpc>
                <a:spcPct val="100000"/>
              </a:lnSpc>
              <a:defRPr/>
            </a:pPr>
            <a:r>
              <a:rPr lang="en-US" altLang="ko-KR" b="1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Mid-term Review &amp; Final evaluation</a:t>
            </a:r>
            <a:endParaRPr lang="en-US" altLang="ko-KR" b="1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4071934" y="2643182"/>
            <a:ext cx="1571636" cy="285752"/>
          </a:xfrm>
          <a:prstGeom prst="line">
            <a:avLst/>
          </a:prstGeom>
          <a:ln>
            <a:headEnd type="none" w="sm" len="sm"/>
            <a:tailEnd type="stealth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ko-KR" altLang="en-US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V="1">
            <a:off x="4286249" y="4572008"/>
            <a:ext cx="1357322" cy="71438"/>
          </a:xfrm>
          <a:prstGeom prst="line">
            <a:avLst/>
          </a:prstGeom>
          <a:ln>
            <a:headEnd type="none" w="sm" len="sm"/>
            <a:tailEnd type="stealth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ko-KR" altLang="en-US" b="1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직선 화살표 연결선 14"/>
          <p:cNvCxnSpPr/>
          <p:nvPr/>
        </p:nvCxnSpPr>
        <p:spPr>
          <a:xfrm>
            <a:off x="5643570" y="1857364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>
            <a:stCxn id="8" idx="1"/>
          </p:cNvCxnSpPr>
          <p:nvPr/>
        </p:nvCxnSpPr>
        <p:spPr>
          <a:xfrm>
            <a:off x="3765756" y="3597383"/>
            <a:ext cx="1734938" cy="459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flipV="1">
            <a:off x="5500694" y="5143512"/>
            <a:ext cx="500066" cy="3297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AutoShape 6"/>
          <p:cNvSpPr>
            <a:spLocks noChangeArrowheads="1"/>
          </p:cNvSpPr>
          <p:nvPr/>
        </p:nvSpPr>
        <p:spPr bwMode="auto">
          <a:xfrm rot="5400000" flipH="1">
            <a:off x="1893075" y="535761"/>
            <a:ext cx="642942" cy="4143404"/>
          </a:xfrm>
          <a:prstGeom prst="cube">
            <a:avLst>
              <a:gd name="adj" fmla="val 16074"/>
            </a:avLst>
          </a:prstGeom>
          <a:solidFill>
            <a:srgbClr val="FFC000"/>
          </a:solidFill>
          <a:ln w="12700">
            <a:noFill/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rot="10800000" vert="eaVert" wrap="none" lIns="82550" tIns="42863" rIns="82550" bIns="42863" anchor="ctr"/>
          <a:lstStyle/>
          <a:p>
            <a:pPr defTabSz="773113">
              <a:lnSpc>
                <a:spcPct val="100000"/>
              </a:lnSpc>
              <a:defRPr/>
            </a:pPr>
            <a:r>
              <a:rPr lang="en-US" altLang="ko-KR" b="1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Aligned with Cambodia’s </a:t>
            </a:r>
            <a:r>
              <a:rPr lang="en-US" altLang="ko-KR" b="1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Dvpt</a:t>
            </a:r>
            <a:r>
              <a:rPr lang="en-US" altLang="ko-KR" b="1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Plans </a:t>
            </a:r>
            <a:endParaRPr lang="en-US" altLang="ko-KR" b="1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 rot="5400000">
            <a:off x="2107388" y="2607464"/>
            <a:ext cx="571506" cy="4071966"/>
          </a:xfrm>
          <a:prstGeom prst="cube">
            <a:avLst>
              <a:gd name="adj" fmla="val 16074"/>
            </a:avLst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rot="10800000" vert="eaVert" wrap="none" lIns="82550" tIns="42863" rIns="82550" bIns="42863" anchor="ctr"/>
          <a:lstStyle/>
          <a:p>
            <a:pPr defTabSz="773113">
              <a:lnSpc>
                <a:spcPct val="100000"/>
              </a:lnSpc>
              <a:defRPr/>
            </a:pPr>
            <a:r>
              <a:rPr lang="en-US" altLang="ko-KR" b="1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Systematic &amp; Coherent  Approach</a:t>
            </a:r>
            <a:endParaRPr lang="en-US" altLang="ko-KR" b="1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 rot="5400000">
            <a:off x="1821636" y="1893084"/>
            <a:ext cx="571506" cy="3500462"/>
          </a:xfrm>
          <a:prstGeom prst="cube">
            <a:avLst>
              <a:gd name="adj" fmla="val 16074"/>
            </a:avLst>
          </a:prstGeom>
          <a:solidFill>
            <a:srgbClr val="0070C0"/>
          </a:solidFill>
          <a:ln w="12700">
            <a:noFill/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rot="10800000" vert="eaVert" wrap="none" lIns="82550" tIns="42863" rIns="82550" bIns="42863" anchor="ctr"/>
          <a:lstStyle/>
          <a:p>
            <a:pPr defTabSz="773113">
              <a:lnSpc>
                <a:spcPct val="100000"/>
              </a:lnSpc>
              <a:defRPr/>
            </a:pPr>
            <a:r>
              <a:rPr lang="en-US" altLang="ko-KR" b="1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b="1" dirty="0" smtClean="0">
                <a:solidFill>
                  <a:schemeClr val="bg1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Four Priority Areas selected</a:t>
            </a:r>
            <a:endParaRPr lang="en-US" altLang="ko-KR" b="1" dirty="0">
              <a:solidFill>
                <a:schemeClr val="bg1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Korea’s ODA in Cambodia</a:t>
            </a:r>
            <a:endParaRPr lang="ko-KR" altLang="en-US" sz="2800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285720" y="1285860"/>
          <a:ext cx="8715436" cy="4721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직사각형 4"/>
          <p:cNvSpPr/>
          <p:nvPr/>
        </p:nvSpPr>
        <p:spPr>
          <a:xfrm>
            <a:off x="5000628" y="5929330"/>
            <a:ext cx="4000528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6643702" y="1214422"/>
            <a:ext cx="1928826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(USD Millions)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3214678" y="5786454"/>
            <a:ext cx="5643602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tx1"/>
                </a:solidFill>
                <a:latin typeface="Garamond" pitchFamily="18" charset="0"/>
                <a:ea typeface="SimSun" pitchFamily="2" charset="-122"/>
                <a:cs typeface="Courier New" pitchFamily="49" charset="0"/>
              </a:rPr>
              <a:t>* Above </a:t>
            </a:r>
            <a:r>
              <a:rPr lang="en-US" altLang="ko-KR" sz="2000" b="1" dirty="0">
                <a:solidFill>
                  <a:schemeClr val="tx1"/>
                </a:solidFill>
                <a:latin typeface="Garamond" pitchFamily="18" charset="0"/>
                <a:ea typeface="SimSun" pitchFamily="2" charset="-122"/>
                <a:cs typeface="Courier New" pitchFamily="49" charset="0"/>
              </a:rPr>
              <a:t>l</a:t>
            </a:r>
            <a:r>
              <a:rPr lang="en-US" altLang="ko-KR" sz="2000" b="1" dirty="0" smtClean="0">
                <a:solidFill>
                  <a:schemeClr val="tx1"/>
                </a:solidFill>
                <a:latin typeface="Garamond" pitchFamily="18" charset="0"/>
                <a:ea typeface="SimSun" pitchFamily="2" charset="-122"/>
                <a:cs typeface="Courier New" pitchFamily="49" charset="0"/>
              </a:rPr>
              <a:t>oan figure indicates disbursed loan.</a:t>
            </a:r>
            <a:endParaRPr lang="ko-KR" altLang="en-US" sz="2000" b="1" dirty="0">
              <a:latin typeface="Garamond" pitchFamily="18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357158" y="2500306"/>
            <a:ext cx="1787525" cy="393223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7313" tIns="44450" rIns="87313" bIns="44450" anchor="ctr"/>
          <a:lstStyle/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Development Context of Cambodia</a:t>
            </a:r>
            <a:endParaRPr lang="ko-KR" altLang="en-US" sz="28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571736" y="2500306"/>
            <a:ext cx="4000528" cy="4075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/>
            <a:tailEnd/>
          </a:ln>
        </p:spPr>
        <p:style>
          <a:lnRef idx="1">
            <a:schemeClr val="dk1"/>
          </a:lnRef>
          <a:fillRef idx="1002">
            <a:schemeClr val="lt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lIns="87313" tIns="44450" rIns="87313" bIns="44450" anchor="ctr"/>
          <a:lstStyle/>
          <a:p>
            <a:pPr>
              <a:defRPr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endParaRPr lang="en-US" altLang="ko-KR" sz="1800" b="1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r>
              <a:rPr lang="en-US" altLang="ko-KR" sz="1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s</a:t>
            </a: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858016" y="2500306"/>
            <a:ext cx="2071702" cy="393223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87313" tIns="44450" rIns="87313" bIns="44450" anchor="ctr"/>
          <a:lstStyle/>
          <a:p>
            <a:pPr>
              <a:defRPr/>
            </a:pPr>
            <a:r>
              <a:rPr lang="en-US" altLang="ko-KR" b="1" spc="-1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Expected Outcome</a:t>
            </a: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sz="1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2571736" y="1112838"/>
            <a:ext cx="4000528" cy="12445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69850" tIns="34925" rIns="69850" bIns="34925" anchor="ctr"/>
          <a:lstStyle/>
          <a:p>
            <a:pPr defTabSz="514350">
              <a:defRPr/>
            </a:pPr>
            <a:endParaRPr lang="en-US" altLang="ko-KR" dirty="0" smtClean="0">
              <a:solidFill>
                <a:schemeClr val="tx1"/>
              </a:solidFill>
              <a:latin typeface="Arial" pitchFamily="34" charset="0"/>
              <a:ea typeface="굴림" pitchFamily="50" charset="-127"/>
            </a:endParaRPr>
          </a:p>
          <a:p>
            <a:pPr defTabSz="514350">
              <a:defRPr/>
            </a:pPr>
            <a:endParaRPr lang="en-US" altLang="ko-KR" dirty="0">
              <a:solidFill>
                <a:schemeClr val="tx1"/>
              </a:solidFill>
              <a:latin typeface="Arial" pitchFamily="34" charset="0"/>
              <a:ea typeface="굴림" pitchFamily="50" charset="-127"/>
            </a:endParaRPr>
          </a:p>
          <a:p>
            <a:pPr defTabSz="514350">
              <a:defRPr/>
            </a:pPr>
            <a:r>
              <a:rPr lang="en-US" altLang="ko-KR" sz="2000" b="1" dirty="0" smtClean="0">
                <a:solidFill>
                  <a:schemeClr val="tx1"/>
                </a:solidFill>
                <a:latin typeface="Arial" pitchFamily="34" charset="0"/>
                <a:ea typeface="굴림" pitchFamily="50" charset="-127"/>
              </a:rPr>
              <a:t>Korea’s Key Areas for Support</a:t>
            </a:r>
          </a:p>
          <a:p>
            <a:pPr marL="176213" defTabSz="514350">
              <a:buFont typeface="Wingdings" pitchFamily="2" charset="2"/>
              <a:buChar char="v"/>
              <a:defRPr/>
            </a:pPr>
            <a:r>
              <a:rPr lang="en-US" altLang="ko-KR" sz="1600" b="1" dirty="0" smtClean="0">
                <a:solidFill>
                  <a:schemeClr val="tx1"/>
                </a:solidFill>
                <a:latin typeface="Arial" pitchFamily="34" charset="0"/>
                <a:ea typeface="굴림" pitchFamily="50" charset="-127"/>
              </a:rPr>
              <a:t>  Rural and Agricultural Development</a:t>
            </a:r>
          </a:p>
          <a:p>
            <a:pPr marL="176213" defTabSz="514350">
              <a:buFont typeface="Wingdings" pitchFamily="2" charset="2"/>
              <a:buChar char="v"/>
              <a:defRPr/>
            </a:pPr>
            <a:r>
              <a:rPr lang="en-US" altLang="ko-KR" sz="1600" b="1" dirty="0" smtClean="0">
                <a:solidFill>
                  <a:schemeClr val="tx1"/>
                </a:solidFill>
                <a:latin typeface="Arial" pitchFamily="34" charset="0"/>
                <a:ea typeface="굴림" pitchFamily="50" charset="-127"/>
              </a:rPr>
              <a:t>  Transport Infra &amp; Green Energy</a:t>
            </a:r>
          </a:p>
          <a:p>
            <a:pPr marL="176213" defTabSz="514350">
              <a:buFont typeface="Wingdings" pitchFamily="2" charset="2"/>
              <a:buChar char="v"/>
              <a:defRPr/>
            </a:pPr>
            <a:r>
              <a:rPr lang="en-US" altLang="ko-KR" sz="1600" b="1" dirty="0" smtClean="0">
                <a:solidFill>
                  <a:schemeClr val="tx1"/>
                </a:solidFill>
                <a:latin typeface="Arial" pitchFamily="34" charset="0"/>
                <a:ea typeface="굴림" pitchFamily="50" charset="-127"/>
              </a:rPr>
              <a:t>  (Advanced &amp; Skilled) HRD</a:t>
            </a:r>
          </a:p>
          <a:p>
            <a:pPr marL="176213" defTabSz="514350">
              <a:buFont typeface="Wingdings" pitchFamily="2" charset="2"/>
              <a:buChar char="v"/>
              <a:defRPr/>
            </a:pPr>
            <a:r>
              <a:rPr lang="en-US" altLang="ko-KR" sz="1600" b="1" dirty="0" smtClean="0">
                <a:solidFill>
                  <a:schemeClr val="tx1"/>
                </a:solidFill>
                <a:latin typeface="Arial" pitchFamily="34" charset="0"/>
                <a:ea typeface="굴림" pitchFamily="50" charset="-127"/>
              </a:rPr>
              <a:t>  Health&amp; Medical Services</a:t>
            </a:r>
          </a:p>
          <a:p>
            <a:pPr defTabSz="514350">
              <a:buFont typeface="Wingdings" pitchFamily="2" charset="2"/>
              <a:buChar char="v"/>
              <a:defRPr/>
            </a:pPr>
            <a:endParaRPr lang="en-US" altLang="ko-KR" dirty="0" smtClean="0">
              <a:solidFill>
                <a:schemeClr val="tx1"/>
              </a:solidFill>
              <a:latin typeface="Arial" pitchFamily="34" charset="0"/>
              <a:ea typeface="굴림" pitchFamily="50" charset="-127"/>
            </a:endParaRPr>
          </a:p>
          <a:p>
            <a:pPr defTabSz="514350">
              <a:defRPr/>
            </a:pP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sz="2000" b="1" dirty="0" smtClean="0">
                <a:solidFill>
                  <a:schemeClr val="tx1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Cambodian Government Strategy</a:t>
            </a:r>
            <a:endParaRPr lang="en-US" altLang="ko-KR" sz="2000" dirty="0">
              <a:solidFill>
                <a:schemeClr val="tx1"/>
              </a:solidFill>
              <a:latin typeface="Arial" pitchFamily="34" charset="0"/>
              <a:ea typeface="굴림" pitchFamily="50" charset="-127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7000892" y="2978150"/>
            <a:ext cx="1785950" cy="10223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69850" tIns="34925" rIns="69850" bIns="34925" anchor="ctr"/>
          <a:lstStyle/>
          <a:p>
            <a:pPr defTabSz="514350">
              <a:defRPr/>
            </a:pPr>
            <a:r>
              <a:rPr lang="en-US" altLang="ko-KR" sz="14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Reduced</a:t>
            </a:r>
          </a:p>
          <a:p>
            <a:pPr defTabSz="514350">
              <a:defRPr/>
            </a:pPr>
            <a:r>
              <a:rPr lang="en-US" altLang="ko-KR" sz="14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Rural Poverty</a:t>
            </a:r>
          </a:p>
          <a:p>
            <a:pPr defTabSz="514350">
              <a:defRPr/>
            </a:pPr>
            <a:r>
              <a:rPr lang="en-US" altLang="ko-KR" sz="1400" spc="-1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&amp; Enhanced  Agriculture</a:t>
            </a:r>
          </a:p>
          <a:p>
            <a:pPr defTabSz="514350">
              <a:defRPr/>
            </a:pPr>
            <a:r>
              <a:rPr lang="en-US" altLang="ko-KR" sz="14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Productivity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7000892" y="4211649"/>
            <a:ext cx="1891588" cy="8604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69850" tIns="34925" rIns="69850" bIns="34925" anchor="ctr"/>
          <a:lstStyle/>
          <a:p>
            <a:pPr defTabSz="514350">
              <a:defRPr/>
            </a:pPr>
            <a:r>
              <a:rPr lang="en-US" altLang="ko-KR" sz="14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Improved </a:t>
            </a:r>
            <a:r>
              <a:rPr lang="en-US" altLang="ko-KR" sz="1400" spc="-1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Physical </a:t>
            </a:r>
          </a:p>
          <a:p>
            <a:pPr defTabSz="514350">
              <a:defRPr/>
            </a:pPr>
            <a:r>
              <a:rPr lang="en-US" altLang="ko-KR" sz="1400" spc="-1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Infrastructure</a:t>
            </a:r>
          </a:p>
          <a:p>
            <a:pPr defTabSz="514350">
              <a:defRPr/>
            </a:pPr>
            <a:r>
              <a:rPr lang="en-US" altLang="ko-KR" sz="14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&amp; Increased FDI, Trade</a:t>
            </a:r>
            <a:endParaRPr lang="en-US" altLang="ko-KR" sz="14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000892" y="5357826"/>
            <a:ext cx="1785950" cy="8604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69850" tIns="34925" rIns="69850" bIns="34925" anchor="ctr"/>
          <a:lstStyle/>
          <a:p>
            <a:pPr defTabSz="514350">
              <a:defRPr/>
            </a:pPr>
            <a:r>
              <a:rPr lang="en-US" altLang="ko-KR" sz="14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Job Creation</a:t>
            </a:r>
          </a:p>
          <a:p>
            <a:pPr defTabSz="514350">
              <a:defRPr/>
            </a:pPr>
            <a:r>
              <a:rPr lang="en-US" altLang="ko-KR" sz="14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&amp; Skilled Labor </a:t>
            </a:r>
          </a:p>
          <a:p>
            <a:pPr defTabSz="514350">
              <a:defRPr/>
            </a:pPr>
            <a:r>
              <a:rPr lang="en-US" altLang="ko-KR" sz="14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Force</a:t>
            </a:r>
            <a:endParaRPr lang="en-US" altLang="ko-KR" sz="14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2786050" y="2928934"/>
            <a:ext cx="3500462" cy="32734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lIns="69850" tIns="34925" rIns="69850" bIns="34925" anchor="ctr"/>
          <a:lstStyle/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>
              <a:buFont typeface="Arial" pitchFamily="34" charset="0"/>
              <a:buChar char="•"/>
            </a:pPr>
            <a:r>
              <a:rPr lang="en-US" altLang="ko-K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Enhanced Agriculture Sector</a:t>
            </a: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>
              <a:buFont typeface="Arial" pitchFamily="34" charset="0"/>
              <a:buChar char="•"/>
            </a:pPr>
            <a:r>
              <a:rPr lang="en-US" altLang="ko-K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b="1" spc="-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Rehabilitation and Construction</a:t>
            </a:r>
          </a:p>
          <a:p>
            <a:pPr defTabSz="514350"/>
            <a:r>
              <a:rPr lang="en-US" altLang="ko-K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of Physical Infrastructure</a:t>
            </a: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>
              <a:buFont typeface="Arial" pitchFamily="34" charset="0"/>
              <a:buChar char="•"/>
            </a:pPr>
            <a:r>
              <a:rPr lang="en-US" altLang="ko-K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Private Sector Development</a:t>
            </a:r>
          </a:p>
          <a:p>
            <a:pPr defTabSz="514350">
              <a:buFont typeface="Arial" pitchFamily="34" charset="0"/>
              <a:buChar char="•"/>
            </a:pPr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>
              <a:buFont typeface="Arial" pitchFamily="34" charset="0"/>
              <a:buChar char="•"/>
            </a:pPr>
            <a:r>
              <a:rPr lang="en-US" altLang="ko-K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Capacity building and HRD</a:t>
            </a:r>
          </a:p>
          <a:p>
            <a:pPr defTabSz="514350"/>
            <a:r>
              <a:rPr lang="en-US" altLang="ko-K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514350"/>
            <a:endParaRPr lang="en-US" altLang="ko-K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285720" y="2500306"/>
            <a:ext cx="185738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Challenges</a:t>
            </a:r>
            <a:endParaRPr lang="ko-KR" altLang="en-US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직선 화살표 연결선 25"/>
          <p:cNvCxnSpPr/>
          <p:nvPr/>
        </p:nvCxnSpPr>
        <p:spPr>
          <a:xfrm flipV="1">
            <a:off x="1643042" y="3357562"/>
            <a:ext cx="1071570" cy="15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flipV="1">
            <a:off x="1643042" y="4427547"/>
            <a:ext cx="1071570" cy="15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flipV="1">
            <a:off x="1643042" y="5641993"/>
            <a:ext cx="1071570" cy="15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00034" y="2928934"/>
            <a:ext cx="1500198" cy="8604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69850" tIns="34925" rIns="69850" bIns="34925" anchor="ctr"/>
          <a:lstStyle/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Rural </a:t>
            </a:r>
          </a:p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Poverty and Lack</a:t>
            </a:r>
          </a:p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Of Agricultural D.</a:t>
            </a:r>
          </a:p>
          <a:p>
            <a:pPr defTabSz="514350"/>
            <a:endParaRPr lang="en-US" altLang="ko-K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00034" y="4143380"/>
            <a:ext cx="1500198" cy="8604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69850" tIns="34925" rIns="69850" bIns="34925" anchor="ctr"/>
          <a:lstStyle/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Limited</a:t>
            </a:r>
          </a:p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Physical</a:t>
            </a:r>
          </a:p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Infrastructure</a:t>
            </a:r>
            <a:endParaRPr lang="en-US" altLang="ko-K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500034" y="5286388"/>
            <a:ext cx="1500198" cy="8604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69850" tIns="34925" rIns="69850" bIns="34925" anchor="ctr"/>
          <a:lstStyle/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Lack of Adequate</a:t>
            </a:r>
          </a:p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Education &amp; </a:t>
            </a:r>
          </a:p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Health</a:t>
            </a:r>
          </a:p>
          <a:p>
            <a:pPr defTabSz="514350"/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services</a:t>
            </a:r>
            <a:endParaRPr lang="en-US" altLang="ko-KR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직선 화살표 연결선 29"/>
          <p:cNvCxnSpPr/>
          <p:nvPr/>
        </p:nvCxnSpPr>
        <p:spPr>
          <a:xfrm>
            <a:off x="6286512" y="335756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>
            <a:off x="6215074" y="4500570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/>
          <p:nvPr/>
        </p:nvCxnSpPr>
        <p:spPr>
          <a:xfrm>
            <a:off x="6143636" y="571501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Priority Areas of Cooperation</a:t>
            </a:r>
            <a:endParaRPr lang="ko-KR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2876" y="274638"/>
            <a:ext cx="8929718" cy="1143000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Priority Area 1: Rural &amp; Agricultural Development</a:t>
            </a:r>
            <a:endParaRPr lang="ko-KR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314324" y="274638"/>
            <a:ext cx="8543956" cy="1143000"/>
          </a:xfrm>
        </p:spPr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Priority Area 2: Transport Infra &amp; Green Energy</a:t>
            </a:r>
            <a:endParaRPr lang="ko-KR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557242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altLang="ko-KR" sz="2800" dirty="0" smtClean="0"/>
              <a:t>Priority Area 3:Advanced HRD (TVET)</a:t>
            </a:r>
            <a:endParaRPr lang="ko-KR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광장">
  <a:themeElements>
    <a:clrScheme name="광장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광장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광장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1040</TotalTime>
  <Words>1341</Words>
  <Application>Microsoft Office PowerPoint</Application>
  <PresentationFormat>화면 슬라이드 쇼(4:3)</PresentationFormat>
  <Paragraphs>332</Paragraphs>
  <Slides>17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광장</vt:lpstr>
      <vt:lpstr>KOREA-CAMBODIA  CPS 2012-2015</vt:lpstr>
      <vt:lpstr>OUTLINE</vt:lpstr>
      <vt:lpstr>OVERVIEW OF KOREA-CAMBODIA CPS</vt:lpstr>
      <vt:lpstr>Korea’s ODA in Cambodia</vt:lpstr>
      <vt:lpstr>Development Context of Cambodia</vt:lpstr>
      <vt:lpstr>Priority Areas of Cooperation</vt:lpstr>
      <vt:lpstr>Priority Area 1: Rural &amp; Agricultural Development</vt:lpstr>
      <vt:lpstr>Priority Area 2: Transport Infra &amp; Green Energy</vt:lpstr>
      <vt:lpstr>Priority Area 3:Advanced HRD (TVET)</vt:lpstr>
      <vt:lpstr>Priority Area 4:Health &amp; Medical Services</vt:lpstr>
      <vt:lpstr>Monitoring &amp; Evaluation</vt:lpstr>
      <vt:lpstr>A word on resources/results framework…</vt:lpstr>
      <vt:lpstr> Strategic Targets and Expected ROK Contributions by 2015  (Tentative and subject to change) </vt:lpstr>
      <vt:lpstr> Strategic Targets and Expected ROK Contributions by 2015 (Continued)  (Tentative and subject to change) </vt:lpstr>
      <vt:lpstr> Strategic Targets and Expected ROK Contributions by 2015  (Tentative and subject to change) </vt:lpstr>
      <vt:lpstr>Prospects &amp; Vision for 2016-2020</vt:lpstr>
      <vt:lpstr>슬라이드 17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KOREA-CAMBODIA  CPS 2012-2015</dc:title>
  <dc:creator>SEC</dc:creator>
  <cp:lastModifiedBy>SEC</cp:lastModifiedBy>
  <cp:revision>68</cp:revision>
  <dcterms:created xsi:type="dcterms:W3CDTF">2011-12-15T04:47:13Z</dcterms:created>
  <dcterms:modified xsi:type="dcterms:W3CDTF">2011-12-19T04:36:09Z</dcterms:modified>
</cp:coreProperties>
</file>